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lb"/>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b"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b"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b"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b"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b"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b"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b"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b"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b"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b"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b"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b"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b"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b"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b"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b"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b"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b"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b"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lb"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lb" altLang="ko-KR" b="1">
                <a:solidFill>
                  <a:schemeClr val="tx1">
                    <a:lumMod val="50000"/>
                    <a:lumOff val="50000"/>
                  </a:schemeClr>
                </a:solidFill>
              </a:rPr>
              <a:t>Nr 72 D'Wuert vu 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lb" altLang="ko-KR" sz="4400"/>
              <a:t>Den Zweete Jong war verluer a gëtt fonnt</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Haut</a:t>
            </a:r>
            <a:r xmlns:a="http://schemas.openxmlformats.org/drawingml/2006/main">
              <a:rPr altLang="en-US" lang="lb" sz="4000">
                <a:solidFill>
                  <a:srgbClr val="ff0000"/>
                </a:solidFill>
              </a:rPr>
              <a:t> </a:t>
            </a:r>
            <a:r xmlns:a="http://schemas.openxmlformats.org/drawingml/2006/main">
              <a:rPr altLang="ko-KR" lang="lb" sz="4000">
                <a:solidFill>
                  <a:srgbClr val="ff0000"/>
                </a:solidFill>
              </a:rPr>
              <a:t>Quiz</a:t>
            </a:r>
            <a:r xmlns:a="http://schemas.openxmlformats.org/drawingml/2006/main">
              <a:rPr altLang="en-US" lang="lb"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b" sz="3200">
                <a:solidFill>
                  <a:schemeClr val="tx1">
                    <a:lumMod val="65000"/>
                    <a:lumOff val="35000"/>
                  </a:schemeClr>
                </a:solidFill>
              </a:rPr>
              <a:t>Wéi huet de Papp den zweete Jong behandelt wéi hien zréckkoum?</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① </a:t>
            </a:r>
            <a:r xmlns:a="http://schemas.openxmlformats.org/drawingml/2006/main">
              <a:rPr altLang="ko-KR" lang="lb" sz="2800">
                <a:solidFill>
                  <a:schemeClr val="tx1">
                    <a:lumMod val="65000"/>
                    <a:lumOff val="35000"/>
                  </a:schemeClr>
                </a:solidFill>
              </a:rPr>
              <a:t>Hien huet den zweete Jong erausgeschloen.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② </a:t>
            </a:r>
            <a:r xmlns:a="http://schemas.openxmlformats.org/drawingml/2006/main">
              <a:rPr altLang="ko-KR" lang="lb" sz="2800">
                <a:solidFill>
                  <a:schemeClr val="tx1">
                    <a:lumMod val="65000"/>
                    <a:lumOff val="35000"/>
                  </a:schemeClr>
                </a:solidFill>
              </a:rPr>
              <a:t>Hien huet den zweete Jong geschloen.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③ </a:t>
            </a:r>
            <a:r xmlns:a="http://schemas.openxmlformats.org/drawingml/2006/main">
              <a:rPr altLang="ko-KR" lang="lb" sz="2800">
                <a:solidFill>
                  <a:schemeClr val="tx1">
                    <a:lumMod val="65000"/>
                    <a:lumOff val="35000"/>
                  </a:schemeClr>
                </a:solidFill>
              </a:rPr>
              <a:t>Hien huet den zweete Jong net gesinn.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④ </a:t>
            </a:r>
            <a:r xmlns:a="http://schemas.openxmlformats.org/drawingml/2006/main">
              <a:rPr altLang="ko-KR" lang="lb" sz="2800">
                <a:solidFill>
                  <a:schemeClr val="tx1">
                    <a:lumMod val="65000"/>
                    <a:lumOff val="35000"/>
                  </a:schemeClr>
                </a:solidFill>
              </a:rPr>
              <a:t>Hien huet den zweete Jong frou begréisst.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rgbClr val="ff0000"/>
                </a:solidFill>
              </a:rPr>
              <a:t>④ </a:t>
            </a:r>
            <a:r xmlns:a="http://schemas.openxmlformats.org/drawingml/2006/main">
              <a:rPr altLang="ko-KR" lang="lb" sz="2800">
                <a:solidFill>
                  <a:srgbClr val="ff0000"/>
                </a:solidFill>
              </a:rPr>
              <a:t>Hien huet den zweete Jong frou begréisst.</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b" altLang="ko-KR" b="1">
                <a:solidFill>
                  <a:schemeClr val="tx1">
                    <a:lumMod val="50000"/>
                    <a:lumOff val="50000"/>
                  </a:schemeClr>
                </a:solidFill>
              </a:rPr>
              <a:t>Nr 81 D'Wuert vu 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lb" altLang="ko-KR" sz="4400"/>
              <a:t>E Scholden, deen zéngdausend Talenter verdankt huet</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D'Wuert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lb" sz="3600"/>
              <a:t>'Hunn Dir net mat Ärem Matknecht Barmhäerzegkeet gehat, sou wéi ech mat Iech gemaach hunn?'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b" sz="2800">
                <a:solidFill>
                  <a:schemeClr val="tx1">
                    <a:lumMod val="65000"/>
                    <a:lumOff val="35000"/>
                  </a:schemeClr>
                </a:solidFill>
              </a:rPr>
              <a:t>Matthew</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18:</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Et war e Mann, deen dem Kinnek zéngdausend Talenter schëlleg war. De Kinnek huet de Mann schued, d'Schold annuléiert.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Mä wéi dee Mann erausgaang ass, huet hien ee vu senge Kollegen fonnt, deen him honnert Denarii verdankt huet. Hien huet him gegraff a war rosen op hien. "Bezuelt zréck wat Dir mir schëlleg sidd!"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lb" sz="3200">
                <a:solidFill>
                  <a:schemeClr val="tx1">
                    <a:lumMod val="65000"/>
                    <a:lumOff val="35000"/>
                  </a:schemeClr>
                </a:solidFill>
              </a:rPr>
              <a:t>An hien huet säi Matknecht an de Prisong geheit. De Kinnek huet dës Noriicht vu sengem anere Knecht héieren.</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Dunn war de Kinnek rosen an huet den Dénger zréckgeruff. "Ech hunn all déi Schold vun Iech annuléiert well Dir mech gefrot hutt. Sollt Dir net Barmhäerzegkeet mat Äre Matdénger hunn, sou wéi ech mat Iech gemaach hunn?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De Jesus sot: "Wéi eise Papp am Himmel Iech verginn huet, sollt Dir géigesäiteg verzeien."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t>Lektioun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lb" sz="3200">
                <a:solidFill>
                  <a:schemeClr val="tx1">
                    <a:lumMod val="65000"/>
                    <a:lumOff val="35000"/>
                  </a:schemeClr>
                </a:solidFill>
              </a:rPr>
              <a:t>E Knecht gouf vun enger ganz grousser Schold vun zéngdausend Talenter geläscht.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Awer hien huet säi Matbierger net verzeien, deen him honnert Denarii verdankt huet.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Dëst ass eng ondankbar Haltung.</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Mir goufen och duerch Gnod duerch Jesus verginn a gerett.</a:t>
            </a:r>
            <a:r xmlns:a="http://schemas.openxmlformats.org/drawingml/2006/main">
              <a:rPr altLang="en-US" lang="lb" sz="3200">
                <a:solidFill>
                  <a:schemeClr val="tx1">
                    <a:lumMod val="65000"/>
                    <a:lumOff val="35000"/>
                  </a:schemeClr>
                </a:solidFill>
              </a:rPr>
              <a:t> </a:t>
            </a:r>
            <a:r xmlns:a="http://schemas.openxmlformats.org/drawingml/2006/main">
              <a:rPr altLang="ko-KR" lang="lb" sz="3200">
                <a:solidFill>
                  <a:schemeClr val="tx1">
                    <a:lumMod val="65000"/>
                    <a:lumOff val="35000"/>
                  </a:schemeClr>
                </a:solidFill>
              </a:rPr>
              <a:t>Wa mir déi Gnod net vergiessen, musse mir déi verzeien, déi eis falsch gemaach hunn.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lb" sz="3200"/>
              <a:t>Wien ass de Jesus?</a:t>
            </a:r>
            <a:r xmlns:a="http://schemas.openxmlformats.org/drawingml/2006/main">
              <a:rPr altLang="en-US" lang="lb"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rgbClr val="0070c0"/>
                </a:solidFill>
              </a:rPr>
              <a:t>Jesus ass..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De Jesus ass deen deen eis verzei an eis bis zum Schluss gär huet.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De Quiz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b" sz="3200">
                <a:solidFill>
                  <a:schemeClr val="tx1">
                    <a:lumMod val="65000"/>
                    <a:lumOff val="35000"/>
                  </a:schemeClr>
                </a:solidFill>
              </a:rPr>
              <a:t>Wéi vill Sue krut hien vum Kinnek ofgeschriwwen??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① </a:t>
            </a:r>
            <a:r xmlns:a="http://schemas.openxmlformats.org/drawingml/2006/main">
              <a:rPr altLang="ko-KR" lang="lb" sz="2800">
                <a:solidFill>
                  <a:schemeClr val="tx1">
                    <a:lumMod val="65000"/>
                    <a:lumOff val="35000"/>
                  </a:schemeClr>
                </a:solidFill>
              </a:rPr>
              <a:t>honnert Denarii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② </a:t>
            </a:r>
            <a:r xmlns:a="http://schemas.openxmlformats.org/drawingml/2006/main">
              <a:rPr altLang="ko-KR" lang="lb" sz="2800">
                <a:solidFill>
                  <a:schemeClr val="tx1">
                    <a:lumMod val="65000"/>
                    <a:lumOff val="35000"/>
                  </a:schemeClr>
                </a:solidFill>
              </a:rPr>
              <a:t>zweehonnert Denarii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③ </a:t>
            </a:r>
            <a:r xmlns:a="http://schemas.openxmlformats.org/drawingml/2006/main">
              <a:rPr altLang="ko-KR" lang="lb" sz="2800">
                <a:solidFill>
                  <a:schemeClr val="tx1">
                    <a:lumMod val="65000"/>
                    <a:lumOff val="35000"/>
                  </a:schemeClr>
                </a:solidFill>
              </a:rPr>
              <a:t>honnert Talenter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④ </a:t>
            </a:r>
            <a:r xmlns:a="http://schemas.openxmlformats.org/drawingml/2006/main">
              <a:rPr altLang="ko-KR" lang="lb" sz="2800">
                <a:solidFill>
                  <a:schemeClr val="tx1">
                    <a:lumMod val="65000"/>
                    <a:lumOff val="35000"/>
                  </a:schemeClr>
                </a:solidFill>
              </a:rPr>
              <a:t>zéngdausend Talenter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rgbClr val="ff0000"/>
                </a:solidFill>
              </a:rPr>
              <a:t>④ </a:t>
            </a:r>
            <a:r xmlns:a="http://schemas.openxmlformats.org/drawingml/2006/main">
              <a:rPr altLang="ko-KR" lang="lb" sz="2800">
                <a:solidFill>
                  <a:srgbClr val="ff0000"/>
                </a:solidFill>
              </a:rPr>
              <a:t>zéngdausend Talenter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t>D'Wuert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lb" sz="4000"/>
              <a:t>Fir dëse Jong vu mir war dout an ass erëm lieweg; hie war verluer a gëtt fonnt.' Also hunn se ugefaang ze feieren.</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b" sz="2800">
                <a:solidFill>
                  <a:schemeClr val="tx1">
                    <a:lumMod val="65000"/>
                    <a:lumOff val="35000"/>
                  </a:schemeClr>
                </a:solidFill>
              </a:rPr>
              <a:t>Luke</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D'Wuert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lb" sz="3600"/>
              <a:t>'Hunn Dir net mat Ärem Matknecht Barmhäerzegkeet gehat, sou wéi ech mat Iech gemaach hunn?'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b" sz="2800">
                <a:solidFill>
                  <a:schemeClr val="tx1">
                    <a:lumMod val="65000"/>
                    <a:lumOff val="35000"/>
                  </a:schemeClr>
                </a:solidFill>
              </a:rPr>
              <a:t>Matthew</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18:</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b" altLang="ko-KR" b="1">
                <a:solidFill>
                  <a:schemeClr val="tx1">
                    <a:lumMod val="50000"/>
                    <a:lumOff val="50000"/>
                  </a:schemeClr>
                </a:solidFill>
              </a:rPr>
              <a:t>Nr 82 D'Wuert vu 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lb" altLang="ko-KR" sz="4400"/>
              <a:t>Hosannah dem Jong vum David!</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D'Wuert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lb" sz="3600"/>
              <a:t>D'Leit, déi virun him gaangen sinn an déi duerno gefollegt hunn, hunn geruff: "Hosanna dem Jong vum David!" "Geseent ass deen, deen am Numm vum Här kënnt!" "Hosanna am héchsten!"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b" sz="2800">
                <a:solidFill>
                  <a:schemeClr val="tx1">
                    <a:lumMod val="65000"/>
                    <a:lumOff val="35000"/>
                  </a:schemeClr>
                </a:solidFill>
              </a:rPr>
              <a:t>Matthew</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21: 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lb" altLang="ko-KR" sz="2600">
                <a:solidFill>
                  <a:schemeClr val="tx1">
                    <a:lumMod val="65000"/>
                    <a:lumOff val="35000"/>
                  </a:schemeClr>
                </a:solidFill>
              </a:rPr>
              <a:t>Wéi de Jesus zu Jerusalem koum, huet hien zwee Jünger geschéckt a gesot: "Gitt an d'Duerf, an du wäerts en Iesel mat hirem Fëllel bei hatt fannen. Maacht se un a bréngt se bei mir."</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Zwee Jünger sinn an d'Duerf gaang an hunn gemaach wéi de Jesus hinne gesot hat.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Si hunn den Iesel fonnt. "Den Här brauch se." Dunn huet de Besëtzer se direkt geschéckt.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De Jesus souz op engem Puppelchen Iesel an ass an Jerusalem erakomm. D'Leit, déi virun him gaang sinn a geruff hunn: "Hosanna dem Jong vum David!"</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D'Tatsaach, datt de Jesus mat engem Puppelchen Iesel gefuer ass an datt hie vun de Leit begréisst gouf, gouf no der opgeholl Prophezeiung vun der Bibel gemaach. Mee keen wousst doriwwer.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Lektioun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lb" sz="3200">
                <a:solidFill>
                  <a:schemeClr val="tx1">
                    <a:lumMod val="65000"/>
                    <a:lumOff val="35000"/>
                  </a:schemeClr>
                </a:solidFill>
              </a:rPr>
              <a:t>"De Jesus ass mat engem Fëllel vun engem Iesel gefuer, an d'Leit hunn geruff:</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'Hosanna dem Jong vum David!'</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Si goufen all an der Bibel profetéiert.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De Jesus huet duerch Gehorsam gelieft,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wéi an der Bibel geschriwwen.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Mir, déi dem Jesus verfollegen, mussen och befollegen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Gottes Wuert grëndlech.</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lb" sz="3200">
                <a:solidFill>
                  <a:srgbClr val="ff0000"/>
                </a:solidFill>
              </a:rPr>
              <a:t>Wien ass de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rgbClr val="0070c0"/>
                </a:solidFill>
              </a:rPr>
              <a:t>Jesus ass..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De Jesus ass eise Kinnek, dee Lob an Herrlechkeet wäert wäert sinn.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lb">
                <a:solidFill>
                  <a:schemeClr val="tx1">
                    <a:lumMod val="50000"/>
                    <a:lumOff val="50000"/>
                  </a:schemeClr>
                </a:solidFill>
              </a:rPr>
              <a:t>Nr 73 D'Wuert vu Gott</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lb" sz="4400"/>
              <a:t>De Jesus hieft de Lazarus aus den Doudegen op</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De Quiz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b" sz="3200">
                <a:solidFill>
                  <a:schemeClr val="tx1">
                    <a:lumMod val="65000"/>
                    <a:lumOff val="35000"/>
                  </a:schemeClr>
                </a:solidFill>
              </a:rPr>
              <a:t>Wat ass de Jesus an Jerusalem gefuer?</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① </a:t>
            </a:r>
            <a:r xmlns:a="http://schemas.openxmlformats.org/drawingml/2006/main">
              <a:rPr altLang="ko-KR" lang="lb" sz="2800">
                <a:solidFill>
                  <a:schemeClr val="tx1">
                    <a:lumMod val="65000"/>
                    <a:lumOff val="35000"/>
                  </a:schemeClr>
                </a:solidFill>
              </a:rPr>
              <a:t>e Fëllel vun engem Iesel</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② </a:t>
            </a:r>
            <a:r xmlns:a="http://schemas.openxmlformats.org/drawingml/2006/main">
              <a:rPr altLang="ko-KR" lang="lb" sz="2800">
                <a:solidFill>
                  <a:schemeClr val="tx1">
                    <a:lumMod val="65000"/>
                    <a:lumOff val="35000"/>
                  </a:schemeClr>
                </a:solidFill>
              </a:rPr>
              <a:t>e Puppelchen Päerd</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③ </a:t>
            </a:r>
            <a:r xmlns:a="http://schemas.openxmlformats.org/drawingml/2006/main">
              <a:rPr altLang="ko-KR" lang="lb" sz="2800">
                <a:solidFill>
                  <a:schemeClr val="tx1">
                    <a:lumMod val="65000"/>
                    <a:lumOff val="35000"/>
                  </a:schemeClr>
                </a:solidFill>
              </a:rPr>
              <a:t>e Puppelchen Elefant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④ </a:t>
            </a:r>
            <a:r xmlns:a="http://schemas.openxmlformats.org/drawingml/2006/main">
              <a:rPr altLang="ko-KR" lang="lb" sz="2800">
                <a:solidFill>
                  <a:schemeClr val="tx1">
                    <a:lumMod val="65000"/>
                    <a:lumOff val="35000"/>
                  </a:schemeClr>
                </a:solidFill>
              </a:rPr>
              <a:t>e Puppelchen Kamel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rgbClr val="ff0000"/>
                </a:solidFill>
              </a:rPr>
              <a:t>① </a:t>
            </a:r>
            <a:r xmlns:a="http://schemas.openxmlformats.org/drawingml/2006/main">
              <a:rPr altLang="ko-KR" lang="lb" sz="2800">
                <a:solidFill>
                  <a:srgbClr val="ff0000"/>
                </a:solidFill>
              </a:rPr>
              <a:t>e Fëllel vun engem Iesel</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D'Wuert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lb" sz="3600"/>
              <a:t>D'Leit, déi virun him gaangen sinn an déi duerno gefollegt hunn, hunn geruff: "Hosanna dem Jong vum David!" "Geseent ass deen, deen am Numm vum Här kënnt!" "Hosanna am héchsten!"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b" sz="2800">
                <a:solidFill>
                  <a:schemeClr val="tx1">
                    <a:lumMod val="65000"/>
                    <a:lumOff val="35000"/>
                  </a:schemeClr>
                </a:solidFill>
              </a:rPr>
              <a:t>Matthew</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21: 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b" altLang="ko-KR" b="1">
                <a:solidFill>
                  <a:schemeClr val="tx1">
                    <a:lumMod val="50000"/>
                    <a:lumOff val="50000"/>
                  </a:schemeClr>
                </a:solidFill>
              </a:rPr>
              <a:t>Nr 83 D'Wuert vu 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lb" altLang="ko-KR" sz="4400"/>
              <a:t>Mäi Haus ass en Haus vum Gebied.</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D'Wuert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lb" sz="3600"/>
              <a:t>"Et ass geschriwwen," sot hien zu hinnen, "Mäi Haus gëtt e Haus vum Gebied genannt ginn, awer Dir maacht et zu engem "Räuberhue."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b" sz="2800">
                <a:solidFill>
                  <a:schemeClr val="tx1">
                    <a:lumMod val="65000"/>
                    <a:lumOff val="35000"/>
                  </a:schemeClr>
                </a:solidFill>
              </a:rPr>
              <a:t>Matthew</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De Jesus ass an de Jerusalem Tempel erakomm. Et ware vill Händler a Geldwechsler am Tempel.</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lb" altLang="ko-KR" sz="3000">
                <a:solidFill>
                  <a:schemeClr val="tx1">
                    <a:lumMod val="65000"/>
                    <a:lumOff val="35000"/>
                  </a:schemeClr>
                </a:solidFill>
              </a:rPr>
              <a:t>De Jesus huet d'Dëscher vun de Geldwechsler an d'Bänke vun deenen Dauwen verkaf. Hien huet all déi do kaaft a verkaaft gefuer.</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De Jesus sot rosen: "Et ass geschriwwen: Mäi Haus gëtt en Haus vum Gebied genannt, awer Dir maacht et zu engem Raiber."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De Jesus huet d'Händler aus dem Tempel verdriwwen an déi Krank am Tempel geheelt.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Lektioun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lb" sz="3600">
                <a:solidFill>
                  <a:schemeClr val="tx1">
                    <a:lumMod val="65000"/>
                    <a:lumOff val="35000"/>
                  </a:schemeClr>
                </a:solidFill>
              </a:rPr>
              <a:t>Den Tempel, d'Kierch, ass d'Plaz fir Gott ze bidden an ze bieden.</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b" sz="3600">
                <a:solidFill>
                  <a:schemeClr val="tx1">
                    <a:lumMod val="65000"/>
                    <a:lumOff val="35000"/>
                  </a:schemeClr>
                </a:solidFill>
              </a:rPr>
              <a:t>De Jesus war rosen op d'Leit, déi et an eng Geschäftsplaz ëmgewandelt hunn.</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b" sz="3600">
                <a:solidFill>
                  <a:schemeClr val="tx1">
                    <a:lumMod val="65000"/>
                    <a:lumOff val="35000"/>
                  </a:schemeClr>
                </a:solidFill>
              </a:rPr>
              <a:t>Firwat kommt Dir an d'Kierch?</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b" sz="3600">
                <a:solidFill>
                  <a:schemeClr val="tx1">
                    <a:lumMod val="65000"/>
                    <a:lumOff val="35000"/>
                  </a:schemeClr>
                </a:solidFill>
              </a:rPr>
              <a:t>An der Kierch musst Dir Gott mat Verehrung a Gebied treffen.</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lb" sz="3200">
                <a:solidFill>
                  <a:srgbClr val="ff0000"/>
                </a:solidFill>
              </a:rPr>
              <a:t>Wien ass de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rgbClr val="0070c0"/>
                </a:solidFill>
              </a:rPr>
              <a:t>Jesus ass..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De Jesus ass de Besëtzer vun der Kierch. De Jesus ass deen, deen eis Verehrung a Gebieder vun der Kierch kritt.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t>D'Wuert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lb" sz="3600"/>
              <a:t>De Jesus sot zu hir: "Ech sinn d'Operstéiungszeen an d'Liewen. Wien u mech gleeft, wäert liewen, och wann hie stierft;</a:t>
            </a:r>
            <a:endParaRPr xmlns:a="http://schemas.openxmlformats.org/drawingml/2006/main" altLang="ko-KR" lang="en-US" sz="3600"/>
          </a:p>
          <a:p>
            <a:pPr xmlns:a="http://schemas.openxmlformats.org/drawingml/2006/main" lvl="0">
              <a:defRPr/>
            </a:pPr>
            <a:r xmlns:a="http://schemas.openxmlformats.org/drawingml/2006/main">
              <a:rPr altLang="ko-KR" lang="lb" sz="3600"/>
              <a:t>a wien lieft an u mech gleeft, wäert ni stierwen. Gleefs du dat?"</a:t>
            </a:r>
            <a:endParaRPr xmlns:a="http://schemas.openxmlformats.org/drawingml/2006/main" altLang="ko-KR" lang="en-US" sz="3600"/>
          </a:p>
          <a:p>
            <a:pPr xmlns:a="http://schemas.openxmlformats.org/drawingml/2006/main" lvl="0">
              <a:defRPr/>
            </a:pPr>
            <a:r xmlns:a="http://schemas.openxmlformats.org/drawingml/2006/main">
              <a:rPr altLang="ko-KR" lang="lb"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b" sz="2800">
                <a:solidFill>
                  <a:schemeClr val="tx1">
                    <a:lumMod val="65000"/>
                    <a:lumOff val="35000"/>
                  </a:schemeClr>
                </a:solidFill>
              </a:rPr>
              <a:t>John</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11:</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t>De Quiz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b" sz="3200">
                <a:solidFill>
                  <a:schemeClr val="tx1">
                    <a:lumMod val="65000"/>
                    <a:lumOff val="35000"/>
                  </a:schemeClr>
                </a:solidFill>
              </a:rPr>
              <a:t>Wien huet de Jesus aus dem Tempel gefuer?</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① </a:t>
            </a:r>
            <a:r xmlns:a="http://schemas.openxmlformats.org/drawingml/2006/main">
              <a:rPr altLang="ko-KR" lang="lb" sz="2800">
                <a:solidFill>
                  <a:schemeClr val="tx1">
                    <a:lumMod val="65000"/>
                    <a:lumOff val="35000"/>
                  </a:schemeClr>
                </a:solidFill>
              </a:rPr>
              <a:t>Judden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② </a:t>
            </a:r>
            <a:r xmlns:a="http://schemas.openxmlformats.org/drawingml/2006/main">
              <a:rPr altLang="ko-KR" lang="lb" sz="2800">
                <a:solidFill>
                  <a:schemeClr val="tx1">
                    <a:lumMod val="65000"/>
                    <a:lumOff val="35000"/>
                  </a:schemeClr>
                </a:solidFill>
              </a:rPr>
              <a:t>Gentil</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③ </a:t>
            </a:r>
            <a:r xmlns:a="http://schemas.openxmlformats.org/drawingml/2006/main">
              <a:rPr altLang="ko-KR" lang="lb" sz="2800">
                <a:solidFill>
                  <a:schemeClr val="tx1">
                    <a:lumMod val="65000"/>
                    <a:lumOff val="35000"/>
                  </a:schemeClr>
                </a:solidFill>
              </a:rPr>
              <a:t>Paschtouer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④ </a:t>
            </a:r>
            <a:r xmlns:a="http://schemas.openxmlformats.org/drawingml/2006/main">
              <a:rPr altLang="ko-KR" lang="lb" sz="2800">
                <a:solidFill>
                  <a:schemeClr val="tx1">
                    <a:lumMod val="65000"/>
                    <a:lumOff val="35000"/>
                  </a:schemeClr>
                </a:solidFill>
              </a:rPr>
              <a:t>Händler</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rgbClr val="ff0000"/>
                </a:solidFill>
              </a:rPr>
              <a:t>④ </a:t>
            </a:r>
            <a:r xmlns:a="http://schemas.openxmlformats.org/drawingml/2006/main">
              <a:rPr altLang="ko-KR" lang="lb" sz="2800">
                <a:solidFill>
                  <a:srgbClr val="ff0000"/>
                </a:solidFill>
              </a:rPr>
              <a:t>Händler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D'Wuert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lb" sz="3600"/>
              <a:t>"Et ass geschriwwen," sot hien zu hinnen, "Mäi Haus gëtt e Haus vum Gebied genannt ginn, awer Dir maacht et zu engem "Räuberhue."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b" sz="2800">
                <a:solidFill>
                  <a:schemeClr val="tx1">
                    <a:lumMod val="65000"/>
                    <a:lumOff val="35000"/>
                  </a:schemeClr>
                </a:solidFill>
              </a:rPr>
              <a:t>Matthew</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b" altLang="ko-KR" b="1">
                <a:solidFill>
                  <a:schemeClr val="tx1">
                    <a:lumMod val="50000"/>
                    <a:lumOff val="50000"/>
                  </a:schemeClr>
                </a:solidFill>
              </a:rPr>
              <a:t>Nr 84 D'Wuert vu 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lb" altLang="ko-KR" sz="4400"/>
              <a:t>De Jesus huet seng Jünger d'Féiss gewäsch</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t>D'Wuert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lb" sz="3600"/>
              <a:t>Elo, datt ech, Ären Här a Léiermeeschter, Är Féiss gewäsch hunn, sollt Dir och een aneren d'Féiss wäschen.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b" sz="2800">
                <a:solidFill>
                  <a:schemeClr val="tx1">
                    <a:lumMod val="65000"/>
                    <a:lumOff val="35000"/>
                  </a:schemeClr>
                </a:solidFill>
              </a:rPr>
              <a:t>John</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De Jesus hat dat lescht Iessen mat senge Jünger. De Jesus wousst datt dëst säi leschte Molzecht mat senge Jünger war.</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lb" altLang="ko-KR" sz="3000">
                <a:solidFill>
                  <a:schemeClr val="tx1">
                    <a:lumMod val="65000"/>
                    <a:lumOff val="35000"/>
                  </a:schemeClr>
                </a:solidFill>
              </a:rPr>
              <a:t>De Jesus huet op eemol Waasser an de Baseng bruecht, an hien huet ugefaang d'Féiss vu senge Jünger een nom aneren ze wäschen.</a:t>
            </a:r>
            <a:r xmlns:a="http://schemas.openxmlformats.org/drawingml/2006/main">
              <a:rPr lang="lb"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Wéi et dem Péitrus säin Tour war, sot de Péitrus: "Firwat wäscht den Här eis Féiss? Ech wäschen net!"</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De Jesus huet geäntwert. "Wann ech Är Féiss net wäschen, hues du an ech näischt domat ze dinn. Dir verstitt vläicht elo net gutt, awer enges Daags wäert Dir verstoen."</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"Ech hunn Är Féiss gewäsch fir e Beispill ze stellen. Vun elo un wäscht een aneren d'Féiss a gëtt d'Leit, déi sech géigesäiteg déngen."</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Lektioun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lb" sz="3600">
                <a:solidFill>
                  <a:schemeClr val="tx1">
                    <a:lumMod val="65000"/>
                    <a:lumOff val="35000"/>
                  </a:schemeClr>
                </a:solidFill>
              </a:rPr>
              <a:t>An der Welt déngen déi niddreg Männer héich Männer, awer am Géigendeel huet de Jesus seng Jünger d'Féiss gewäsch an opginn</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b" sz="3600">
                <a:solidFill>
                  <a:schemeClr val="tx1">
                    <a:lumMod val="65000"/>
                    <a:lumOff val="35000"/>
                  </a:schemeClr>
                </a:solidFill>
              </a:rPr>
              <a:t>säi Liewen fir eis.</a:t>
            </a:r>
            <a:r xmlns:a="http://schemas.openxmlformats.org/drawingml/2006/main">
              <a:rPr altLang="en-US" lang="lb" sz="3600">
                <a:solidFill>
                  <a:schemeClr val="tx1">
                    <a:lumMod val="65000"/>
                    <a:lumOff val="35000"/>
                  </a:schemeClr>
                </a:solidFill>
              </a:rPr>
              <a:t> </a:t>
            </a:r>
            <a:r xmlns:a="http://schemas.openxmlformats.org/drawingml/2006/main">
              <a:rPr altLang="ko-KR" lang="lb" sz="3600">
                <a:solidFill>
                  <a:schemeClr val="tx1">
                    <a:lumMod val="65000"/>
                    <a:lumOff val="35000"/>
                  </a:schemeClr>
                </a:solidFill>
              </a:rPr>
              <a:t>Wa mir Jünger vum Jesus sinn, sollte mir frou sinn eis op der ënneschter Plaz ze déngen, anstatt op der méi héijer Plaz behandelt ze ginn.</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Enges Daags koumen Neiegkeeten zum Jesus. "Lazarus ass krank. Kommt w.e.g. séier a heelt hien."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lb" sz="3200"/>
              <a:t>Wien ass de Jesus?</a:t>
            </a:r>
            <a:r xmlns:a="http://schemas.openxmlformats.org/drawingml/2006/main">
              <a:rPr altLang="en-US" lang="lb"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rgbClr val="0070c0"/>
                </a:solidFill>
              </a:rPr>
              <a:t>Jesus</a:t>
            </a:r>
            <a:r xmlns:a="http://schemas.openxmlformats.org/drawingml/2006/main">
              <a:rPr altLang="en-US" lang="lb" sz="3600">
                <a:solidFill>
                  <a:srgbClr val="0070c0"/>
                </a:solidFill>
              </a:rPr>
              <a:t> </a:t>
            </a:r>
            <a:r xmlns:a="http://schemas.openxmlformats.org/drawingml/2006/main">
              <a:rPr altLang="ko-KR" lang="lb" sz="3600">
                <a:solidFill>
                  <a:srgbClr val="0070c0"/>
                </a:solidFill>
              </a:rPr>
              <a:t>ass..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De Jesus ass den héchste Mann, awer hien ass op déi ënnescht Plaz komm a war gewëllt eis all ze déngen.</a:t>
            </a:r>
            <a:r xmlns:a="http://schemas.openxmlformats.org/drawingml/2006/main">
              <a:rPr altLang="en-US" lang="lb"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t>De Quiz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b" sz="3200">
                <a:solidFill>
                  <a:schemeClr val="tx1">
                    <a:lumMod val="65000"/>
                    <a:lumOff val="35000"/>
                  </a:schemeClr>
                </a:solidFill>
              </a:rPr>
              <a:t>Wien huet de Jesus net seng Féiss wäschen gelooss?</a:t>
            </a:r>
            <a:r xmlns:a="http://schemas.openxmlformats.org/drawingml/2006/main">
              <a:rPr altLang="en-US" lang="lb"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① </a:t>
            </a:r>
            <a:r xmlns:a="http://schemas.openxmlformats.org/drawingml/2006/main">
              <a:rPr altLang="ko-KR" lang="lb" sz="2800">
                <a:solidFill>
                  <a:schemeClr val="tx1">
                    <a:lumMod val="65000"/>
                    <a:lumOff val="35000"/>
                  </a:schemeClr>
                </a:solidFill>
              </a:rPr>
              <a:t>John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② </a:t>
            </a:r>
            <a:r xmlns:a="http://schemas.openxmlformats.org/drawingml/2006/main">
              <a:rPr altLang="ko-KR" lang="lb" sz="2800">
                <a:solidFill>
                  <a:schemeClr val="tx1">
                    <a:lumMod val="65000"/>
                    <a:lumOff val="35000"/>
                  </a:schemeClr>
                </a:solidFill>
              </a:rPr>
              <a:t>Thomas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③ </a:t>
            </a:r>
            <a:r xmlns:a="http://schemas.openxmlformats.org/drawingml/2006/main">
              <a:rPr altLang="ko-KR" lang="lb" sz="2800">
                <a:solidFill>
                  <a:schemeClr val="tx1">
                    <a:lumMod val="65000"/>
                    <a:lumOff val="35000"/>
                  </a:schemeClr>
                </a:solidFill>
              </a:rPr>
              <a:t>Peter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④ </a:t>
            </a:r>
            <a:r xmlns:a="http://schemas.openxmlformats.org/drawingml/2006/main">
              <a:rPr altLang="ko-KR" lang="lb" sz="2800">
                <a:solidFill>
                  <a:schemeClr val="tx1">
                    <a:lumMod val="65000"/>
                    <a:lumOff val="35000"/>
                  </a:schemeClr>
                </a:solidFill>
              </a:rPr>
              <a:t>Judas Iskariot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rgbClr val="ff0000"/>
                </a:solidFill>
              </a:rPr>
              <a:t>③ </a:t>
            </a:r>
            <a:r xmlns:a="http://schemas.openxmlformats.org/drawingml/2006/main">
              <a:rPr altLang="ko-KR" lang="lb" sz="2800">
                <a:solidFill>
                  <a:srgbClr val="ff0000"/>
                </a:solidFill>
              </a:rPr>
              <a:t>Peter</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t>D'Wuert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lb" sz="3600"/>
              <a:t>Elo, datt ech, Ären Här a Léiermeeschter, Är Féiss gewäsch hunn, sollt Dir och een aneren d'Féiss wäschen.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b" sz="2800">
                <a:solidFill>
                  <a:schemeClr val="tx1">
                    <a:lumMod val="65000"/>
                    <a:lumOff val="35000"/>
                  </a:schemeClr>
                </a:solidFill>
              </a:rPr>
              <a:t>John</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b" altLang="ko-KR" b="1">
                <a:solidFill>
                  <a:schemeClr val="tx1">
                    <a:lumMod val="50000"/>
                    <a:lumOff val="50000"/>
                  </a:schemeClr>
                </a:solidFill>
              </a:rPr>
              <a:t>Nr 85 D'Wuert vu 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lb" altLang="ko-KR" sz="4400"/>
              <a:t>Jesus bidd um Hiwwel</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lb" altLang="ko-KR" sz="3600"/>
              <a:t>E bësse méi wäit gaangen ass, ass hie mat sengem Gesiicht op de Buedem gefall a gebiet: "Mäi Papp, wann et méiglech ass, däerf mir dës Coupe ofgeholl ginn, awer net wéi ech wëll, mee wéi Dir wëllt."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b" altLang="ko-KR" sz="2800">
                <a:solidFill>
                  <a:schemeClr val="tx1">
                    <a:lumMod val="65000"/>
                    <a:lumOff val="35000"/>
                  </a:schemeClr>
                </a:solidFill>
              </a:rPr>
              <a:t>Matthew</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Nom Iessen ass de Jesus mat senge Jünger op eng Plaz gaang, déi Getsemane genannt gëtt.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lb" altLang="ko-KR" sz="3000">
                <a:solidFill>
                  <a:schemeClr val="tx1">
                    <a:lumMod val="65000"/>
                    <a:lumOff val="35000"/>
                  </a:schemeClr>
                </a:solidFill>
              </a:rPr>
              <a:t>De Jesus sot zu de Jünger: „Meng Séil ass mat Trauer bis zum Doud iwwerwältegt. Bleift hei a waacht mat mir."</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"Mäi Papp, wann et méiglech ass, däerf dës Taass vu mir geholl ginn. Awer net wéi ech wëll, mee wéi Dir wëllt." De Jesus huet eescht gebiet. Awer d'Jünger sinn an en déiwe Schlof gefall.</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De Jesus huet seng Jünger erwächt, sot de Jesus: "Kënnt Dir net eng Stonn mat mir oppassen? Kuckt. Hei kënnt mäi Verrieder fir mech ze arrestéieren.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Um Enn ass de Jesus de Leit gefollegt, déi komm sinn fir hien ze fänken. Et war ze stierwen fir eis Sënnen um Kräiz ze bezuelen wéi Gott wollt.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Awer ier de Jesus koum, ass hie gestuerwen.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solidFill>
                  <a:srgbClr val="ff0000"/>
                </a:solidFill>
              </a:rPr>
              <a:t>Lektioun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lb" altLang="ko-KR" sz="3600">
                <a:solidFill>
                  <a:schemeClr val="tx1">
                    <a:lumMod val="65000"/>
                    <a:lumOff val="35000"/>
                  </a:schemeClr>
                </a:solidFill>
              </a:rPr>
              <a:t>Et war schmerzhaf fir de Jesus ze stierwen fir eis Sënnen um Kräiz ze bezuelen, awer hie war komplett gehorsam</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b" altLang="ko-KR" sz="3600">
                <a:solidFill>
                  <a:schemeClr val="tx1">
                    <a:lumMod val="65000"/>
                    <a:lumOff val="35000"/>
                  </a:schemeClr>
                </a:solidFill>
              </a:rPr>
              <a:t>well et war Gottes Wëllen.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b" altLang="ko-KR" sz="3600">
                <a:solidFill>
                  <a:schemeClr val="tx1">
                    <a:lumMod val="65000"/>
                    <a:lumOff val="35000"/>
                  </a:schemeClr>
                </a:solidFill>
              </a:rPr>
              <a:t>Mir mussen als éischt hoffen datt Gott säi Wëllen an eisem Liewen erfëllt gëtt anstatt mäin.</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lb" altLang="ko-KR" sz="3200"/>
              <a:t>Wien ass de Jesus?</a:t>
            </a:r>
            <a:r xmlns:a="http://schemas.openxmlformats.org/drawingml/2006/main">
              <a:rPr lang="l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b" altLang="ko-KR" sz="3600">
                <a:solidFill>
                  <a:srgbClr val="0070c0"/>
                </a:solidFill>
              </a:rPr>
              <a:t>Jesus</a:t>
            </a:r>
            <a:r xmlns:a="http://schemas.openxmlformats.org/drawingml/2006/main">
              <a:rPr lang="lb" altLang="en-US" sz="3600">
                <a:solidFill>
                  <a:srgbClr val="0070c0"/>
                </a:solidFill>
              </a:rPr>
              <a:t> </a:t>
            </a:r>
            <a:r xmlns:a="http://schemas.openxmlformats.org/drawingml/2006/main">
              <a:rPr lang="lb" altLang="ko-KR" sz="3600">
                <a:solidFill>
                  <a:srgbClr val="0070c0"/>
                </a:solidFill>
              </a:rPr>
              <a:t>ass..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lb" altLang="ko-KR" sz="3600">
                <a:solidFill>
                  <a:schemeClr val="tx1">
                    <a:lumMod val="65000"/>
                    <a:lumOff val="35000"/>
                  </a:schemeClr>
                </a:solidFill>
              </a:rPr>
              <a:t>De Jesus ass sënnlos an dësem Land well hien dem Gott säi Wëllen voll follegt.</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De Quiz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Wou huet de Jesus gebiet ier hie festgeholl gouf?</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① </a:t>
            </a:r>
            <a:r xmlns:a="http://schemas.openxmlformats.org/drawingml/2006/main">
              <a:rPr lang="lb" altLang="ko-KR" sz="2800">
                <a:solidFill>
                  <a:schemeClr val="tx1">
                    <a:lumMod val="65000"/>
                    <a:lumOff val="35000"/>
                  </a:schemeClr>
                </a:solidFill>
              </a:rPr>
              <a:t>Am Tempel vu Jerusalem</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② </a:t>
            </a:r>
            <a:r xmlns:a="http://schemas.openxmlformats.org/drawingml/2006/main">
              <a:rPr lang="lb" altLang="ko-KR" sz="2800">
                <a:solidFill>
                  <a:schemeClr val="tx1">
                    <a:lumMod val="65000"/>
                    <a:lumOff val="35000"/>
                  </a:schemeClr>
                </a:solidFill>
              </a:rPr>
              <a:t>Gethsemane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③ </a:t>
            </a:r>
            <a:r xmlns:a="http://schemas.openxmlformats.org/drawingml/2006/main">
              <a:rPr lang="lb" altLang="ko-KR" sz="2800">
                <a:solidFill>
                  <a:schemeClr val="tx1">
                    <a:lumMod val="65000"/>
                    <a:lumOff val="35000"/>
                  </a:schemeClr>
                </a:solidFill>
              </a:rPr>
              <a:t>Ieweschte Raum vum Mark</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④ </a:t>
            </a:r>
            <a:r xmlns:a="http://schemas.openxmlformats.org/drawingml/2006/main">
              <a:rPr lang="lb" altLang="ko-KR" sz="2800">
                <a:solidFill>
                  <a:schemeClr val="tx1">
                    <a:lumMod val="65000"/>
                    <a:lumOff val="35000"/>
                  </a:schemeClr>
                </a:solidFill>
              </a:rPr>
              <a:t>Lake Galiläa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rgbClr val="ff0000"/>
                </a:solidFill>
              </a:rPr>
              <a:t>② </a:t>
            </a:r>
            <a:r xmlns:a="http://schemas.openxmlformats.org/drawingml/2006/main">
              <a:rPr lang="lb" altLang="ko-KR" sz="2800">
                <a:solidFill>
                  <a:srgbClr val="ff0000"/>
                </a:solidFill>
              </a:rPr>
              <a:t>Gethsemane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lb" altLang="ko-KR" sz="3600"/>
              <a:t>E bësse méi wäit gaangen ass, ass hie mat sengem Gesiicht op de Buedem gefall a gebiet: "Mäi Papp, wann et méiglech ass, däerf mir dës Coupe ofgeholl ginn, awer net wéi ech wëll, mee wéi Dir wëllt."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b" altLang="ko-KR" sz="2800">
                <a:solidFill>
                  <a:schemeClr val="tx1">
                    <a:lumMod val="65000"/>
                    <a:lumOff val="35000"/>
                  </a:schemeClr>
                </a:solidFill>
              </a:rPr>
              <a:t>Matthew</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b" altLang="ko-KR" b="1">
                <a:solidFill>
                  <a:schemeClr val="tx1">
                    <a:lumMod val="50000"/>
                    <a:lumOff val="50000"/>
                  </a:schemeClr>
                </a:solidFill>
              </a:rPr>
              <a:t>Nr 86 D'Wuert vu 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lb" altLang="ko-KR" sz="4400"/>
              <a:t>De Jesus ass um Kräiz gestuerwen.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lb" altLang="ko-KR" sz="3600"/>
              <a:t>De Jesus huet mat enger haarter Stëmm geruff: "Papp, an Är Hänn ginn ech mäi Geescht." Wéi hien dat gesot hat, huet hien seng lescht Otem geholl.</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b" altLang="ko-KR" sz="2800">
                <a:solidFill>
                  <a:schemeClr val="tx1">
                    <a:lumMod val="65000"/>
                    <a:lumOff val="35000"/>
                  </a:schemeClr>
                </a:solidFill>
              </a:rPr>
              <a:t>Luke</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23:</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De Jesus, dee vu réimeschen Zaldoten gefaange gouf, huet eng Därekroun a sengem Kapp gedroen, gouf gespott, d'Kräiz gedroen a gouf eraus gefouert fir op den Hiwwel higeriicht ze ginn.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Dunn ass de Jesus zesumme mat zwee Krimineller um Kräiz gekräizegt ginn. D'Leit stoungen a kucken, an d'Herrscher hunn him souguer geschnëtzt.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"Papp, verzeien hinnen, well si wëssen net wat se maachen." De Jesus huet gebiet fir déi, déi hien ëmbruecht hunn.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De Jesus sot: "Et ass fäerdeg!" An hien huet säi Kapp gebéit an huet säi Geescht opginn.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lb" sz="2800">
                <a:solidFill>
                  <a:schemeClr val="tx1">
                    <a:lumMod val="65000"/>
                    <a:lumOff val="35000"/>
                  </a:schemeClr>
                </a:solidFill>
              </a:rPr>
              <a:t>Dem Lazarus seng Schwëster sot zum Jesus, dee spéit koum: "Jesus, wann Dir hei gewiescht wier, da wier mäi Brudder net gestuerwen."</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Dee Moment war d'Ried vum Tempel vun uewen no ënnen an zwee zerräissen. D'Äerd huet gerëselt an d'Fielsen hunn sech opgedeelt. Wéi d'Zaldoten, déi de Jesus gekräizegt hunn, dat gesinn hunn, sinn se erschreckt an hunn ausgeruff: "Sécherlech war hien de Jong vu Gott!"</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Lektioun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lb" altLang="ko-KR" sz="3600">
                <a:solidFill>
                  <a:schemeClr val="tx1">
                    <a:lumMod val="65000"/>
                    <a:lumOff val="35000"/>
                  </a:schemeClr>
                </a:solidFill>
              </a:rPr>
              <a:t>De Jesus ouni Sënn huet gelidden a gestuerwen am Numm vun eis, a bezuelt fir eis Sënnen.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b" altLang="ko-KR" sz="3600">
                <a:solidFill>
                  <a:schemeClr val="tx1">
                    <a:lumMod val="65000"/>
                    <a:lumOff val="35000"/>
                  </a:schemeClr>
                </a:solidFill>
              </a:rPr>
              <a:t>Dofir brauche mir net selwer ze bezuelen.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b" altLang="ko-KR" sz="3600">
                <a:solidFill>
                  <a:schemeClr val="tx1">
                    <a:lumMod val="65000"/>
                    <a:lumOff val="35000"/>
                  </a:schemeClr>
                </a:solidFill>
              </a:rPr>
              <a:t>Mir goufen dank dem Jesus gerett.</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b" altLang="ko-KR" sz="3600">
                <a:solidFill>
                  <a:schemeClr val="tx1">
                    <a:lumMod val="65000"/>
                    <a:lumOff val="35000"/>
                  </a:schemeClr>
                </a:solidFill>
              </a:rPr>
              <a:t>Mir däerfen dat net ee Moment vergiessen.</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lb" altLang="ko-KR" sz="3200"/>
              <a:t>Wien ass de Jesus?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b" altLang="ko-KR" sz="3600">
                <a:solidFill>
                  <a:srgbClr val="0070c0"/>
                </a:solidFill>
              </a:rPr>
              <a:t>Jesus ass..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lb" altLang="ko-KR" sz="3600">
                <a:solidFill>
                  <a:schemeClr val="tx1">
                    <a:lumMod val="65000"/>
                    <a:lumOff val="35000"/>
                  </a:schemeClr>
                </a:solidFill>
              </a:rPr>
              <a:t>De Jesus ass de Retter deen eis gerett huet andeems hien fir eis Sënnen um Kräiz stierft.</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De Quiz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Mat wiem gouf de Jesus gekräizegt?</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① </a:t>
            </a:r>
            <a:r xmlns:a="http://schemas.openxmlformats.org/drawingml/2006/main">
              <a:rPr lang="lb" altLang="ko-KR" sz="2800">
                <a:solidFill>
                  <a:schemeClr val="tx1">
                    <a:lumMod val="65000"/>
                    <a:lumOff val="35000"/>
                  </a:schemeClr>
                </a:solidFill>
              </a:rPr>
              <a:t>Jünger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② </a:t>
            </a:r>
            <a:r xmlns:a="http://schemas.openxmlformats.org/drawingml/2006/main">
              <a:rPr lang="lb" altLang="ko-KR" sz="2800">
                <a:solidFill>
                  <a:schemeClr val="tx1">
                    <a:lumMod val="65000"/>
                    <a:lumOff val="35000"/>
                  </a:schemeClr>
                </a:solidFill>
              </a:rPr>
              <a:t>Fraen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③ </a:t>
            </a:r>
            <a:r xmlns:a="http://schemas.openxmlformats.org/drawingml/2006/main">
              <a:rPr lang="lb" altLang="ko-KR" sz="2800">
                <a:solidFill>
                  <a:schemeClr val="tx1">
                    <a:lumMod val="65000"/>
                    <a:lumOff val="35000"/>
                  </a:schemeClr>
                </a:solidFill>
              </a:rPr>
              <a:t>Priester</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④ </a:t>
            </a:r>
            <a:r xmlns:a="http://schemas.openxmlformats.org/drawingml/2006/main">
              <a:rPr lang="lb" altLang="ko-KR" sz="2800">
                <a:solidFill>
                  <a:schemeClr val="tx1">
                    <a:lumMod val="65000"/>
                    <a:lumOff val="35000"/>
                  </a:schemeClr>
                </a:solidFill>
              </a:rPr>
              <a:t>Krimineller</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rgbClr val="ff0000"/>
                </a:solidFill>
              </a:rPr>
              <a:t>④ </a:t>
            </a:r>
            <a:r xmlns:a="http://schemas.openxmlformats.org/drawingml/2006/main">
              <a:rPr lang="lb" altLang="ko-KR" sz="2800">
                <a:solidFill>
                  <a:srgbClr val="ff0000"/>
                </a:solidFill>
              </a:rPr>
              <a:t>Krimineller</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lb" altLang="ko-KR" sz="3600"/>
              <a:t>De Jesus huet mat enger haarter Stëmm geruff: "Papp, an Är Hänn ginn ech mäi Geescht." Wéi hien dat gesot hat, huet hien seng lescht Otem geholl.</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b" altLang="ko-KR" sz="2800">
                <a:solidFill>
                  <a:schemeClr val="tx1">
                    <a:lumMod val="65000"/>
                    <a:lumOff val="35000"/>
                  </a:schemeClr>
                </a:solidFill>
              </a:rPr>
              <a:t>Luke</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23:</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b" altLang="ko-KR" b="1">
                <a:solidFill>
                  <a:schemeClr val="tx1">
                    <a:lumMod val="50000"/>
                    <a:lumOff val="50000"/>
                  </a:schemeClr>
                </a:solidFill>
              </a:rPr>
              <a:t>Nr 87 D'Wuert vu 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lb" altLang="ko-KR" sz="4400"/>
              <a:t>Den eidele Graf</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lb" altLang="ko-KR" sz="3600"/>
              <a:t>Dobäi huet si sech ëmgedréit a gesinn de Jesus do stoen, awer si huet net gemierkt datt et de Jesus war.</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b" altLang="ko-KR" sz="2800">
                <a:solidFill>
                  <a:schemeClr val="tx1">
                    <a:lumMod val="65000"/>
                    <a:lumOff val="35000"/>
                  </a:schemeClr>
                </a:solidFill>
              </a:rPr>
              <a:t>John</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20:</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D'Maria Magdalena ass an d'Graf gaang fir den Doudegen Jesus ze gesinn. Awer d'Stengdier vum Graf war op.</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Et war kee Kierper vum Jesus am Graf. D'Maria huet geduecht datt een dem Jesus säin Doudegen Kierper geklaut huet.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Den Engel ass opgetaucht a gefrot. "Firwat kräischs de?" D'Maria huet geäntwert: "Een huet dem Jesus säi Kierper geklaut."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lb" sz="3200">
                <a:solidFill>
                  <a:schemeClr val="tx1">
                    <a:lumMod val="65000"/>
                    <a:lumOff val="35000"/>
                  </a:schemeClr>
                </a:solidFill>
              </a:rPr>
              <a:t>De Jesus sot: "Huelt de Steenpaart vum Graf ewech." De Jesus huet bestallt: "Komm eraus, Lazarus."</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A wéi si sech ëmgedréit huet, war et de Jesus, dee lieweg zréckkoum. Awer Maria huet de Jesus net erkannt. Si huet net geduecht datt de Jesus erëm lieweg géif kommen.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"Maria..." Eréischt wann de Jesus geruff huet, erkennt d'Maria hien. "Här, du bass wierklech erëm an d'Liewen komm." De Jesus gouf dräi Deeg no sengem Doud erëmbelieft.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Lektioun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lb" altLang="ko-KR" sz="3300">
                <a:solidFill>
                  <a:schemeClr val="tx1">
                    <a:lumMod val="65000"/>
                    <a:lumOff val="35000"/>
                  </a:schemeClr>
                </a:solidFill>
              </a:rPr>
              <a:t>Keen op der Welt ass dout</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lb" altLang="ko-KR" sz="3300">
                <a:solidFill>
                  <a:schemeClr val="tx1">
                    <a:lumMod val="65000"/>
                    <a:lumOff val="35000"/>
                  </a:schemeClr>
                </a:solidFill>
              </a:rPr>
              <a:t>an erëm lieweg.</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lb" altLang="ko-KR" sz="3300">
                <a:solidFill>
                  <a:schemeClr val="tx1">
                    <a:lumMod val="65000"/>
                    <a:lumOff val="35000"/>
                  </a:schemeClr>
                </a:solidFill>
              </a:rPr>
              <a:t>Awer deen eenzegen, de Jesus, deen aus dem Doud operstanen ass, ass nach lieweg.</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lb" altLang="ko-KR" sz="3300">
                <a:solidFill>
                  <a:schemeClr val="tx1">
                    <a:lumMod val="65000"/>
                    <a:lumOff val="35000"/>
                  </a:schemeClr>
                </a:solidFill>
              </a:rPr>
              <a:t>D'Bibel seet datt déi, déi un de Jesus gleewen, och erëm an d'Liewen kommen</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lb" altLang="ko-KR" sz="3300">
                <a:solidFill>
                  <a:schemeClr val="tx1">
                    <a:lumMod val="65000"/>
                    <a:lumOff val="35000"/>
                  </a:schemeClr>
                </a:solidFill>
              </a:rPr>
              <a:t>wéi de Jesus.</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lb" altLang="ko-KR" sz="3300">
                <a:solidFill>
                  <a:schemeClr val="tx1">
                    <a:lumMod val="65000"/>
                    <a:lumOff val="35000"/>
                  </a:schemeClr>
                </a:solidFill>
              </a:rPr>
              <a:t>Also däerfe mir eis Hoffnung net verléieren</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lb" altLang="ko-KR" sz="3300">
                <a:solidFill>
                  <a:schemeClr val="tx1">
                    <a:lumMod val="65000"/>
                    <a:lumOff val="35000"/>
                  </a:schemeClr>
                </a:solidFill>
              </a:rPr>
              <a:t>fir éiwegt Liewen.</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lb" altLang="ko-KR" sz="3200"/>
              <a:t>Wien ass de Jesus?</a:t>
            </a:r>
            <a:r xmlns:a="http://schemas.openxmlformats.org/drawingml/2006/main">
              <a:rPr lang="l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b" altLang="ko-KR" sz="3600">
                <a:solidFill>
                  <a:srgbClr val="0070c0"/>
                </a:solidFill>
              </a:rPr>
              <a:t>Jesus ass..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lb" altLang="ko-KR" sz="3600">
                <a:solidFill>
                  <a:schemeClr val="tx1">
                    <a:lumMod val="65000"/>
                    <a:lumOff val="35000"/>
                  </a:schemeClr>
                </a:solidFill>
              </a:rPr>
              <a:t>De Jesus ass den Här vun der Victoire, deen den Doud iwwerwonn huet an zréck an d'Liewen koum.</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De Quiz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Wat huet d'Maria geduecht wéi se gesinn huet datt et kee Jesus am Graf war?</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① </a:t>
            </a:r>
            <a:r xmlns:a="http://schemas.openxmlformats.org/drawingml/2006/main">
              <a:rPr lang="lb" altLang="ko-KR" sz="2800">
                <a:solidFill>
                  <a:schemeClr val="tx1">
                    <a:lumMod val="65000"/>
                    <a:lumOff val="35000"/>
                  </a:schemeClr>
                </a:solidFill>
              </a:rPr>
              <a:t>De Jesus ass erëmbelieft!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② </a:t>
            </a:r>
            <a:r xmlns:a="http://schemas.openxmlformats.org/drawingml/2006/main">
              <a:rPr lang="lb" altLang="ko-KR" sz="2800">
                <a:solidFill>
                  <a:schemeClr val="tx1">
                    <a:lumMod val="65000"/>
                    <a:lumOff val="35000"/>
                  </a:schemeClr>
                </a:solidFill>
              </a:rPr>
              <a:t>Dëst ass net dem Jesus säi Graf!</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③ </a:t>
            </a:r>
            <a:r xmlns:a="http://schemas.openxmlformats.org/drawingml/2006/main">
              <a:rPr lang="lb" altLang="ko-KR" sz="2800">
                <a:solidFill>
                  <a:schemeClr val="tx1">
                    <a:lumMod val="65000"/>
                    <a:lumOff val="35000"/>
                  </a:schemeClr>
                </a:solidFill>
              </a:rPr>
              <a:t>Een huet dem Jesus säin dout Kierper geklaut!</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④ </a:t>
            </a:r>
            <a:r xmlns:a="http://schemas.openxmlformats.org/drawingml/2006/main">
              <a:rPr lang="lb" altLang="ko-KR" sz="2800">
                <a:solidFill>
                  <a:schemeClr val="tx1">
                    <a:lumMod val="65000"/>
                    <a:lumOff val="35000"/>
                  </a:schemeClr>
                </a:solidFill>
              </a:rPr>
              <a:t>Jünger hunn dem Jesus säin Doudegen Kierper kaaft!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rgbClr val="ff0000"/>
                </a:solidFill>
              </a:rPr>
              <a:t>③ </a:t>
            </a:r>
            <a:r xmlns:a="http://schemas.openxmlformats.org/drawingml/2006/main">
              <a:rPr lang="lb" altLang="ko-KR" sz="2800">
                <a:solidFill>
                  <a:srgbClr val="ff0000"/>
                </a:solidFill>
              </a:rPr>
              <a:t>Een huet dem Jesus säin dout Kierper geklaut!</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lb" altLang="ko-KR" sz="3600"/>
              <a:t>Dobäi huet si sech ëmgedréit a gesinn de Jesus do stoen, awer si huet net gemierkt datt et de Jesus war.</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b" altLang="ko-KR" sz="2800">
                <a:solidFill>
                  <a:schemeClr val="tx1">
                    <a:lumMod val="65000"/>
                    <a:lumOff val="35000"/>
                  </a:schemeClr>
                </a:solidFill>
              </a:rPr>
              <a:t>John</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20:</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lb" altLang="ko-KR" b="1">
                <a:solidFill>
                  <a:schemeClr val="tx1">
                    <a:lumMod val="50000"/>
                    <a:lumOff val="50000"/>
                  </a:schemeClr>
                </a:solidFill>
              </a:rPr>
              <a:t>Nr 88 D'Wuert vu 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lb" altLang="ko-KR" sz="4400"/>
              <a:t>Jesus, deen an den Himmel geklommen ass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lb" altLang="ko-KR" sz="3600"/>
              <a:t>Nodeems hien dat gesot huet, gouf hie virun hiren Aen opgeholl, an eng Wollek huet hie vun hire Siicht verstoppt.</a:t>
            </a:r>
            <a:r xmlns:a="http://schemas.openxmlformats.org/drawingml/2006/main">
              <a:rPr lang="lb"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b" altLang="ko-KR" sz="2800">
                <a:solidFill>
                  <a:schemeClr val="tx1">
                    <a:lumMod val="65000"/>
                    <a:lumOff val="35000"/>
                  </a:schemeClr>
                </a:solidFill>
              </a:rPr>
              <a:t>Akten</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1:</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D'Jünger, déi net woussten datt de Jesus erëmbelieft gouf, goufen mat Angscht an Enttäuschung gefangen.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De Jesus operstanen ass komm an ass ënnert hinnen stoen, huet hinnen seng Hänn a Säit gewisen a sot: "Halt op zweifelen a gleeft."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lb" sz="2800">
                <a:solidFill>
                  <a:schemeClr val="tx1">
                    <a:lumMod val="65000"/>
                    <a:lumOff val="35000"/>
                  </a:schemeClr>
                </a:solidFill>
              </a:rPr>
              <a:t>Dunn iwwerraschend, dräi Deeg no sengem Doud, ass de Lazarus erausgaang. D'Leit ware frou dëst ze gesinn an hunn Gott gelueft.</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Dunn huet de Jesus gesot datt hien zréck bei säi Papp, Gott géif goen an huet versprach datt hien den Hellege Geescht géif schécken.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lb" altLang="ko-KR" sz="3000">
                <a:solidFill>
                  <a:schemeClr val="tx1">
                    <a:lumMod val="65000"/>
                    <a:lumOff val="35000"/>
                  </a:schemeClr>
                </a:solidFill>
              </a:rPr>
              <a:t>An de Jesus huet seng Jünger bestallt, him bis zum Enn vun der Welt Zeien ze sinn, fir d'Evangelium ze priedegen an d'Wuert ze léieren.</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Nodeems de Jesus all Missiounen op dësem Land ofgeschloss huet, ass de Jesus virun senge Jünger an den Himmel eropgaang. An hien huet eis versprach datt hien enges Daags zréck an dëst Land géif kommen.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Lektioun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lb" altLang="ko-KR" sz="3600">
                <a:solidFill>
                  <a:schemeClr val="tx1">
                    <a:lumMod val="65000"/>
                    <a:lumOff val="35000"/>
                  </a:schemeClr>
                </a:solidFill>
              </a:rPr>
              <a:t>De Jesus huet seng Jünger bestallt d'Evangelium bis op d'Enn vun der Äerd ze priedegen ier hien an den Himmel eropgeet.</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b" altLang="ko-KR" sz="3600">
                <a:solidFill>
                  <a:schemeClr val="tx1">
                    <a:lumMod val="65000"/>
                    <a:lumOff val="35000"/>
                  </a:schemeClr>
                </a:solidFill>
              </a:rPr>
              <a:t>D'Kierch ass eng Grupp vu Jesus senge Jünger.</a:t>
            </a:r>
            <a:r xmlns:a="http://schemas.openxmlformats.org/drawingml/2006/main">
              <a:rPr lang="lb" altLang="en-US" sz="3600">
                <a:solidFill>
                  <a:schemeClr val="tx1">
                    <a:lumMod val="65000"/>
                    <a:lumOff val="35000"/>
                  </a:schemeClr>
                </a:solidFill>
              </a:rPr>
              <a:t> </a:t>
            </a:r>
            <a:r xmlns:a="http://schemas.openxmlformats.org/drawingml/2006/main">
              <a:rPr lang="lb" altLang="ko-KR" sz="3600">
                <a:solidFill>
                  <a:schemeClr val="tx1">
                    <a:lumMod val="65000"/>
                    <a:lumOff val="35000"/>
                  </a:schemeClr>
                </a:solidFill>
              </a:rPr>
              <a:t>Als Jünger vum Jesus musse mir d'Evangelium iwwerall priedegen. A mir musse Zeie vum Jesus sinn.</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lb" altLang="ko-KR" sz="3200"/>
              <a:t>Wien ass de Jesus?</a:t>
            </a:r>
            <a:r xmlns:a="http://schemas.openxmlformats.org/drawingml/2006/main">
              <a:rPr lang="l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b" altLang="ko-KR" sz="3600">
                <a:solidFill>
                  <a:srgbClr val="0070c0"/>
                </a:solidFill>
              </a:rPr>
              <a:t>Jesus ass..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lb" altLang="ko-KR" sz="3600">
                <a:solidFill>
                  <a:schemeClr val="tx1">
                    <a:lumMod val="65000"/>
                    <a:lumOff val="35000"/>
                  </a:schemeClr>
                </a:solidFill>
              </a:rPr>
              <a:t>De Jesus lieft nach ëmmer, sëtzt op der rietser Säit vu Gott, an hie wäert zréck op d'Äerd kommen wéi versprach.</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De Quiz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Wat huet den operstanen Jesus senge Jünger gewisen?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① </a:t>
            </a:r>
            <a:r xmlns:a="http://schemas.openxmlformats.org/drawingml/2006/main">
              <a:rPr lang="lb" altLang="ko-KR" sz="2800">
                <a:solidFill>
                  <a:schemeClr val="tx1">
                    <a:lumMod val="65000"/>
                    <a:lumOff val="35000"/>
                  </a:schemeClr>
                </a:solidFill>
              </a:rPr>
              <a:t>Nagelmarken op den Hänn a Féiss</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② </a:t>
            </a:r>
            <a:r xmlns:a="http://schemas.openxmlformats.org/drawingml/2006/main">
              <a:rPr lang="lb" altLang="ko-KR" sz="2800">
                <a:solidFill>
                  <a:schemeClr val="tx1">
                    <a:lumMod val="65000"/>
                    <a:lumOff val="35000"/>
                  </a:schemeClr>
                </a:solidFill>
              </a:rPr>
              <a:t>Thorn markéiert oh de Kapp</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③ </a:t>
            </a:r>
            <a:r xmlns:a="http://schemas.openxmlformats.org/drawingml/2006/main">
              <a:rPr lang="lb" altLang="ko-KR" sz="2800">
                <a:solidFill>
                  <a:schemeClr val="tx1">
                    <a:lumMod val="65000"/>
                    <a:lumOff val="35000"/>
                  </a:schemeClr>
                </a:solidFill>
              </a:rPr>
              <a:t>Marken vu Peitsche um Réck</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④ </a:t>
            </a:r>
            <a:r xmlns:a="http://schemas.openxmlformats.org/drawingml/2006/main">
              <a:rPr lang="lb" altLang="ko-KR" sz="2800">
                <a:solidFill>
                  <a:schemeClr val="tx1">
                    <a:lumMod val="65000"/>
                    <a:lumOff val="35000"/>
                  </a:schemeClr>
                </a:solidFill>
              </a:rPr>
              <a:t>Plooschteren am Gesiicht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rgbClr val="ff0000"/>
                </a:solidFill>
              </a:rPr>
              <a:t>① </a:t>
            </a:r>
            <a:r xmlns:a="http://schemas.openxmlformats.org/drawingml/2006/main">
              <a:rPr lang="lb" altLang="ko-KR" sz="2800">
                <a:solidFill>
                  <a:srgbClr val="ff0000"/>
                </a:solidFill>
              </a:rPr>
              <a:t>Nagelmarken op den Hänn a Féiss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lb" altLang="ko-KR" sz="3600"/>
              <a:t>Nodeems hien dat gesot huet, gouf hie virun hiren Aen opgeholl, an eng Wollek huet hie vun hire Siicht verstoppt.</a:t>
            </a:r>
            <a:r xmlns:a="http://schemas.openxmlformats.org/drawingml/2006/main">
              <a:rPr lang="lb"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b" altLang="ko-KR" sz="2800">
                <a:solidFill>
                  <a:schemeClr val="tx1">
                    <a:lumMod val="65000"/>
                    <a:lumOff val="35000"/>
                  </a:schemeClr>
                </a:solidFill>
              </a:rPr>
              <a:t>Akten</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1:</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b" altLang="ko-KR" b="1">
                <a:solidFill>
                  <a:schemeClr val="tx1">
                    <a:lumMod val="50000"/>
                    <a:lumOff val="50000"/>
                  </a:schemeClr>
                </a:solidFill>
              </a:rPr>
              <a:t>Nr 89 D'Wuert vu 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lb" altLang="ko-KR" sz="4400"/>
              <a:t>Den Hellege Geescht ass komm</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lb" altLang="ko-KR" sz="3600"/>
              <a:t>All si ware mam Hellege Geescht gefëllt an hunn ugefaang an anere Sproochen ze schwätzen wéi de Geescht hinnen erlaabt huet.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b" altLang="ko-KR" sz="2800">
                <a:solidFill>
                  <a:schemeClr val="tx1">
                    <a:lumMod val="65000"/>
                    <a:lumOff val="35000"/>
                  </a:schemeClr>
                </a:solidFill>
              </a:rPr>
              <a:t>Akten</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2: 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D'Jünger waren zu Jerusalem wéi de Jesus gesot huet. Wéi de Päischtdag koum, waren se all zesummen op enger Plaz.</a:t>
            </a:r>
            <a:r xmlns:a="http://schemas.openxmlformats.org/drawingml/2006/main">
              <a:rPr lang="lb"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t>Lektioun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lb" sz="3200">
                <a:solidFill>
                  <a:schemeClr val="tx1">
                    <a:lumMod val="65000"/>
                    <a:lumOff val="35000"/>
                  </a:schemeClr>
                </a:solidFill>
              </a:rPr>
              <a:t>De Jesus huet de Lazarus erëm zum Liewen bruecht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vu sengem Wuert.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Mir sollen enges Daags stierwen, awer mir solle erëmbelieft ginn, well mir u Jesus gleewen.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Dir musst e Chrëscht sinn, dee mat der Hoffnung op Operstéiungszeen lieft.</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Op eemol koum e Klang wéi de Bléien vun engem gewaltege Wand an huet dat ganzt Haus gefëllt, wou se souz.</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An dunn gouf et eng Feierzong op de Kapp vun all Mënsch, an dunn waren se all mam Hellege Geescht gefëllt an hunn ugefaang an anere Sproochen ze schwätzen.</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lb" altLang="ko-KR" sz="3000">
                <a:solidFill>
                  <a:schemeClr val="tx1">
                    <a:lumMod val="65000"/>
                    <a:lumOff val="35000"/>
                  </a:schemeClr>
                </a:solidFill>
              </a:rPr>
              <a:t>Wéi jiddereen iwwerrascht war, huet de Péitrus ugefaang hinnen iwwer Jesus an d'Evangelium ze priedegen.</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D'Leit hunn d'Evangelium nogelauschtert, sech berouegt an gedeeft. Méi wéi 3.000 Leit goufen deen Dag gedeeft.</a:t>
            </a:r>
            <a:r xmlns:a="http://schemas.openxmlformats.org/drawingml/2006/main">
              <a:rPr lang="lb"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Lektioun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lb" altLang="ko-KR" sz="3200">
                <a:solidFill>
                  <a:schemeClr val="tx1">
                    <a:lumMod val="65000"/>
                    <a:lumOff val="35000"/>
                  </a:schemeClr>
                </a:solidFill>
              </a:rPr>
              <a:t>De Jesus huet den Hellege Geescht u seng Jünger geschéckt.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b" altLang="ko-KR" sz="3200">
                <a:solidFill>
                  <a:schemeClr val="tx1">
                    <a:lumMod val="65000"/>
                    <a:lumOff val="35000"/>
                  </a:schemeClr>
                </a:solidFill>
              </a:rPr>
              <a:t>Den Hellege Geescht huet dem Péitrus Wäisheet a Kraaft ginn fir d'Evangelium ze priedegen.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b" altLang="ko-KR" sz="3200">
                <a:solidFill>
                  <a:schemeClr val="tx1">
                    <a:lumMod val="65000"/>
                    <a:lumOff val="35000"/>
                  </a:schemeClr>
                </a:solidFill>
              </a:rPr>
              <a:t>Den Hellege Geescht ass an den Häerzer vun all deenen, déi un Jesus gleewen.</a:t>
            </a:r>
            <a:r xmlns:a="http://schemas.openxmlformats.org/drawingml/2006/main">
              <a:rPr lang="lb" altLang="en-US" sz="3200">
                <a:solidFill>
                  <a:schemeClr val="tx1">
                    <a:lumMod val="65000"/>
                    <a:lumOff val="35000"/>
                  </a:schemeClr>
                </a:solidFill>
              </a:rPr>
              <a:t> </a:t>
            </a:r>
            <a:r xmlns:a="http://schemas.openxmlformats.org/drawingml/2006/main">
              <a:rPr lang="lb" altLang="ko-KR" sz="3200">
                <a:solidFill>
                  <a:schemeClr val="tx1">
                    <a:lumMod val="65000"/>
                    <a:lumOff val="35000"/>
                  </a:schemeClr>
                </a:solidFill>
              </a:rPr>
              <a:t>Vergiesst net datt den Hellege Geescht deen ass, deen eis Wäisheet a Courage gëtt fir d'Evangelium ze priedegen, sou wéi hien dem Péitrus Wäisheet a Kraaft ginn huet.</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lb" altLang="ko-KR" sz="3200"/>
              <a:t>Wien ass de Jesus?</a:t>
            </a:r>
            <a:r xmlns:a="http://schemas.openxmlformats.org/drawingml/2006/main">
              <a:rPr lang="l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b" altLang="ko-KR" sz="3600">
                <a:solidFill>
                  <a:srgbClr val="0070c0"/>
                </a:solidFill>
              </a:rPr>
              <a:t>Jesus ass..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lb" altLang="ko-KR" sz="3600">
                <a:solidFill>
                  <a:schemeClr val="tx1">
                    <a:lumMod val="65000"/>
                    <a:lumOff val="35000"/>
                  </a:schemeClr>
                </a:solidFill>
              </a:rPr>
              <a:t>De Jesus schéckt den Hellege Geescht un all déi un hien gleewen fir eis ze hëllefen.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De Quiz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Wat hunn si héieren wéi den Hellege Geescht koum?</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① </a:t>
            </a:r>
            <a:r xmlns:a="http://schemas.openxmlformats.org/drawingml/2006/main">
              <a:rPr lang="lb" altLang="ko-KR" sz="2800">
                <a:solidFill>
                  <a:schemeClr val="tx1">
                    <a:lumMod val="65000"/>
                    <a:lumOff val="35000"/>
                  </a:schemeClr>
                </a:solidFill>
              </a:rPr>
              <a:t>Trompettklang</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② </a:t>
            </a:r>
            <a:r xmlns:a="http://schemas.openxmlformats.org/drawingml/2006/main">
              <a:rPr lang="lb" altLang="ko-KR" sz="2800">
                <a:solidFill>
                  <a:schemeClr val="tx1">
                    <a:lumMod val="65000"/>
                    <a:lumOff val="35000"/>
                  </a:schemeClr>
                </a:solidFill>
              </a:rPr>
              <a:t>Donner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③ </a:t>
            </a:r>
            <a:r xmlns:a="http://schemas.openxmlformats.org/drawingml/2006/main">
              <a:rPr lang="lb" altLang="ko-KR" sz="2800">
                <a:solidFill>
                  <a:schemeClr val="tx1">
                    <a:lumMod val="65000"/>
                    <a:lumOff val="35000"/>
                  </a:schemeClr>
                </a:solidFill>
              </a:rPr>
              <a:t>d'Bléiser vun engem gewaltege Wand</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④ </a:t>
            </a:r>
            <a:r xmlns:a="http://schemas.openxmlformats.org/drawingml/2006/main">
              <a:rPr lang="lb" altLang="ko-KR" sz="2800">
                <a:solidFill>
                  <a:schemeClr val="tx1">
                    <a:lumMod val="65000"/>
                    <a:lumOff val="35000"/>
                  </a:schemeClr>
                </a:solidFill>
              </a:rPr>
              <a:t>de Klang vu Gebieder</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rgbClr val="ff0000"/>
                </a:solidFill>
              </a:rPr>
              <a:t>③ </a:t>
            </a:r>
            <a:r xmlns:a="http://schemas.openxmlformats.org/drawingml/2006/main">
              <a:rPr lang="lb" altLang="ko-KR" sz="2800">
                <a:solidFill>
                  <a:srgbClr val="ff0000"/>
                </a:solidFill>
              </a:rPr>
              <a:t>d'Bléiser vun engem gewaltege Wand</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lb" altLang="ko-KR" sz="3600"/>
              <a:t>All si ware mam Hellege Geescht gefëllt an hunn ugefaang an anere Sproochen ze schwätzen wéi de Geescht hinnen erlaabt huet.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b" altLang="ko-KR" sz="2800">
                <a:solidFill>
                  <a:schemeClr val="tx1">
                    <a:lumMod val="65000"/>
                    <a:lumOff val="35000"/>
                  </a:schemeClr>
                </a:solidFill>
              </a:rPr>
              <a:t>Akten</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2: 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b" altLang="ko-KR" b="1">
                <a:solidFill>
                  <a:schemeClr val="tx1">
                    <a:lumMod val="50000"/>
                    <a:lumOff val="50000"/>
                  </a:schemeClr>
                </a:solidFill>
              </a:rPr>
              <a:t>Nr 90 D'Wuert vu 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De Philippe huet dem Äthiopier d'Evangelium erzielt</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lb" altLang="ko-KR" sz="3600"/>
              <a:t>Dunn huet de Philip ugefaang mat deem Passage vun der Schrëft an huet him déi gutt Noriicht iwwer de Jesus gesot.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b" altLang="ko-KR" sz="2800">
                <a:solidFill>
                  <a:schemeClr val="tx1">
                    <a:lumMod val="65000"/>
                    <a:lumOff val="35000"/>
                  </a:schemeClr>
                </a:solidFill>
              </a:rPr>
              <a:t>Akten</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8:</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t>D'Wuert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lb" sz="4000"/>
              <a:t>Fir dëse Jong vu mir war dout an ass erëm lieweg; hie war verluer a gëtt fonnt.' Also hunn se ugefaang ze feieren.</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b" sz="2800">
                <a:solidFill>
                  <a:schemeClr val="tx1">
                    <a:lumMod val="65000"/>
                    <a:lumOff val="35000"/>
                  </a:schemeClr>
                </a:solidFill>
              </a:rPr>
              <a:t>Luke</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lb" sz="3200"/>
              <a:t>Wien ass de Jesus?</a:t>
            </a:r>
            <a:r xmlns:a="http://schemas.openxmlformats.org/drawingml/2006/main">
              <a:rPr altLang="en-US" lang="lb"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rgbClr val="0070c0"/>
                </a:solidFill>
              </a:rPr>
              <a:t>Jesus ass..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De Jesus ass de Meeschter vum Liewen, deen déi Doudeg zréck bréngt.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Enges Daags sot en Engel vum Här dem Philip, deen un Jesus gegleeft huet: "Gitt südlech op d'Strooss - d'Wüstestrooss."</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lb" altLang="ko-KR" sz="3100">
                <a:solidFill>
                  <a:schemeClr val="tx1">
                    <a:lumMod val="65000"/>
                    <a:lumOff val="35000"/>
                  </a:schemeClr>
                </a:solidFill>
              </a:rPr>
              <a:t>Hien huet ugefaang an d'südlech Wüst wéi den Engel gesot huet. Hien huet sech gefrot firwat den Engel him geschéckt huet </a:t>
            </a:r>
            <a:r xmlns:a="http://schemas.openxmlformats.org/drawingml/2006/main">
              <a:rPr lang="lb"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Deemools war den Eunuch, dee fir d'Land vun Äthiopien zoustänneg war, um Won, an huet d'Schrëfte vum Prophéit Jesaja gelies. De Philip ass ukomm a gefrot. "Verstitt Dir wat Dir liest?"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"Wéi kann ech et verstoen," sot hien, "ausser een erklärt mir et?" De Philip huet mat deem ganze Passage vun der Schrëft ugefaang an huet him déi gutt Noriicht iwwer de Jesus gesot.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Nodeems den Äthiopier de Jesus opgeholl huet, ass hien glécklech a säi Land zréckkomm. De Philip huet dem Hellege Geescht Merci gesot fir hien dohinner ze féieren.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Lektioun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lb" altLang="ko-KR" sz="3200">
                <a:solidFill>
                  <a:schemeClr val="tx1">
                    <a:lumMod val="65000"/>
                    <a:lumOff val="35000"/>
                  </a:schemeClr>
                </a:solidFill>
              </a:rPr>
              <a:t>De Philip konnt net ganz verstoen, awer huet dem Hellege Geescht seng Uerdnung gefollegt. Also konnt hien dem Äthiopier d'Evangelium priedegen.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b" altLang="ko-KR" sz="3200">
                <a:solidFill>
                  <a:schemeClr val="tx1">
                    <a:lumMod val="65000"/>
                    <a:lumOff val="35000"/>
                  </a:schemeClr>
                </a:solidFill>
              </a:rPr>
              <a:t>Heiansdo si mir an enger Situatioun déi mir net verstinn.</a:t>
            </a:r>
            <a:r xmlns:a="http://schemas.openxmlformats.org/drawingml/2006/main">
              <a:rPr lang="lb" altLang="en-US" sz="3200">
                <a:solidFill>
                  <a:schemeClr val="tx1">
                    <a:lumMod val="65000"/>
                    <a:lumOff val="35000"/>
                  </a:schemeClr>
                </a:solidFill>
              </a:rPr>
              <a:t> </a:t>
            </a:r>
            <a:r xmlns:a="http://schemas.openxmlformats.org/drawingml/2006/main">
              <a:rPr lang="lb" altLang="ko-KR" sz="3200">
                <a:solidFill>
                  <a:schemeClr val="tx1">
                    <a:lumMod val="65000"/>
                    <a:lumOff val="35000"/>
                  </a:schemeClr>
                </a:solidFill>
              </a:rPr>
              <a:t>Awer wann Dir Gott vertrauen an him am Hellege Geescht och an deem Moment follegt, kënnt Dir och e Glawensmann sinn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b" altLang="ko-KR" sz="3200">
                <a:solidFill>
                  <a:schemeClr val="tx1">
                    <a:lumMod val="65000"/>
                    <a:lumOff val="35000"/>
                  </a:schemeClr>
                </a:solidFill>
              </a:rPr>
              <a:t>déi d'Evangelium priedegen.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lb" altLang="ko-KR" sz="3200"/>
              <a:t>Wien ass de Jesus?</a:t>
            </a:r>
            <a:r xmlns:a="http://schemas.openxmlformats.org/drawingml/2006/main">
              <a:rPr lang="l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b" altLang="ko-KR" sz="3600">
                <a:solidFill>
                  <a:srgbClr val="0070c0"/>
                </a:solidFill>
              </a:rPr>
              <a:t>Jesus ass..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lb" altLang="ko-KR" sz="3600">
                <a:solidFill>
                  <a:schemeClr val="tx1">
                    <a:lumMod val="65000"/>
                    <a:lumOff val="35000"/>
                  </a:schemeClr>
                </a:solidFill>
              </a:rPr>
              <a:t>De Jesus ass deen deen d'Relatioun féiert mat wiem mir eis sollten treffen.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De Quiz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Wat war den äthiopeschen Eunuch, deen de Philippe verantwortlech getraff huet?</a:t>
            </a:r>
            <a:r xmlns:a="http://schemas.openxmlformats.org/drawingml/2006/main">
              <a:rPr lang="lb"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① </a:t>
            </a:r>
            <a:r xmlns:a="http://schemas.openxmlformats.org/drawingml/2006/main">
              <a:rPr lang="lb" altLang="ko-KR" sz="2800">
                <a:solidFill>
                  <a:schemeClr val="tx1">
                    <a:lumMod val="65000"/>
                    <a:lumOff val="35000"/>
                  </a:schemeClr>
                </a:solidFill>
              </a:rPr>
              <a:t>Hie war zoustänneg fir d'Arméi.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② </a:t>
            </a:r>
            <a:r xmlns:a="http://schemas.openxmlformats.org/drawingml/2006/main">
              <a:rPr lang="lb" altLang="ko-KR" sz="2800">
                <a:solidFill>
                  <a:schemeClr val="tx1">
                    <a:lumMod val="65000"/>
                    <a:lumOff val="35000"/>
                  </a:schemeClr>
                </a:solidFill>
              </a:rPr>
              <a:t>Hie war e Kach vu sengem Land.</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③ </a:t>
            </a:r>
            <a:r xmlns:a="http://schemas.openxmlformats.org/drawingml/2006/main">
              <a:rPr lang="lb" altLang="ko-KR" sz="2800">
                <a:solidFill>
                  <a:schemeClr val="tx1">
                    <a:lumMod val="65000"/>
                    <a:lumOff val="35000"/>
                  </a:schemeClr>
                </a:solidFill>
              </a:rPr>
              <a:t>Hien</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gouf</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an</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charge</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vun</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sengem</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d'Land</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Suen.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④ </a:t>
            </a:r>
            <a:r xmlns:a="http://schemas.openxmlformats.org/drawingml/2006/main">
              <a:rPr lang="lb" altLang="ko-KR" sz="2800">
                <a:solidFill>
                  <a:schemeClr val="tx1">
                    <a:lumMod val="65000"/>
                    <a:lumOff val="35000"/>
                  </a:schemeClr>
                </a:solidFill>
              </a:rPr>
              <a:t>Hien huet d'Verehrung vum Land kontrolléiert.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rgbClr val="ff0000"/>
                </a:solidFill>
              </a:rPr>
              <a:t>③ </a:t>
            </a:r>
            <a:r xmlns:a="http://schemas.openxmlformats.org/drawingml/2006/main">
              <a:rPr lang="lb" altLang="ko-KR" sz="2800">
                <a:solidFill>
                  <a:srgbClr val="ff0000"/>
                </a:solidFill>
              </a:rPr>
              <a:t>Hie war zoustänneg fir d'Sue vu sengem Land.</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lb" altLang="ko-KR" sz="3600"/>
              <a:t>Dunn huet de Philip ugefaang mat deem Passage vun der Schrëft an huet him déi gutt Noriicht iwwer de Jesus gesot.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b" altLang="ko-KR" sz="2800">
                <a:solidFill>
                  <a:schemeClr val="tx1">
                    <a:lumMod val="65000"/>
                    <a:lumOff val="35000"/>
                  </a:schemeClr>
                </a:solidFill>
              </a:rPr>
              <a:t>Akten</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8:</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b" altLang="ko-KR" b="1">
                <a:solidFill>
                  <a:schemeClr val="tx1">
                    <a:lumMod val="50000"/>
                    <a:lumOff val="50000"/>
                  </a:schemeClr>
                </a:solidFill>
              </a:rPr>
              <a:t>Nr 91 D'Wuert vu 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lb" altLang="ko-KR" sz="4400"/>
              <a:t>Saul meets Jesus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De Quiz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b" sz="3200">
                <a:solidFill>
                  <a:schemeClr val="tx1">
                    <a:lumMod val="65000"/>
                    <a:lumOff val="35000"/>
                  </a:schemeClr>
                </a:solidFill>
              </a:rPr>
              <a:t>Wéi vill Deeg sinn vergaangen zënter datt de Lazarus gestuerwen ass wéi de Jesus koum?</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① </a:t>
            </a:r>
            <a:r xmlns:a="http://schemas.openxmlformats.org/drawingml/2006/main">
              <a:rPr altLang="ko-KR" lang="lb" sz="2800">
                <a:solidFill>
                  <a:schemeClr val="tx1">
                    <a:lumMod val="65000"/>
                    <a:lumOff val="35000"/>
                  </a:schemeClr>
                </a:solidFill>
              </a:rPr>
              <a:t>een Dag</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② </a:t>
            </a:r>
            <a:r xmlns:a="http://schemas.openxmlformats.org/drawingml/2006/main">
              <a:rPr altLang="ko-KR" lang="lb" sz="2800">
                <a:solidFill>
                  <a:schemeClr val="tx1">
                    <a:lumMod val="65000"/>
                    <a:lumOff val="35000"/>
                  </a:schemeClr>
                </a:solidFill>
              </a:rPr>
              <a:t>zwee Deeg</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③ </a:t>
            </a:r>
            <a:r xmlns:a="http://schemas.openxmlformats.org/drawingml/2006/main">
              <a:rPr altLang="ko-KR" lang="lb" sz="2800">
                <a:solidFill>
                  <a:schemeClr val="tx1">
                    <a:lumMod val="65000"/>
                    <a:lumOff val="35000"/>
                  </a:schemeClr>
                </a:solidFill>
              </a:rPr>
              <a:t>dräi Deeg</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④ </a:t>
            </a:r>
            <a:r xmlns:a="http://schemas.openxmlformats.org/drawingml/2006/main">
              <a:rPr altLang="ko-KR" lang="lb" sz="2800">
                <a:solidFill>
                  <a:schemeClr val="tx1">
                    <a:lumMod val="65000"/>
                    <a:lumOff val="35000"/>
                  </a:schemeClr>
                </a:solidFill>
              </a:rPr>
              <a:t>véier Deeg</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rgbClr val="ff0000"/>
                </a:solidFill>
              </a:rPr>
              <a:t>③ </a:t>
            </a:r>
            <a:r xmlns:a="http://schemas.openxmlformats.org/drawingml/2006/main">
              <a:rPr altLang="ko-KR" lang="lb" sz="2800">
                <a:solidFill>
                  <a:srgbClr val="ff0000"/>
                </a:solidFill>
              </a:rPr>
              <a:t>dräi Deeg</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lb" altLang="ko-KR" sz="3600"/>
              <a:t>Hien ass op de Buedem gefall an huet eng Stëmm zu him héieren: "Saul, Saul, firwat verfollegs du mech?"</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b" altLang="ko-KR" sz="2800">
                <a:solidFill>
                  <a:schemeClr val="tx1">
                    <a:lumMod val="65000"/>
                    <a:lumOff val="35000"/>
                  </a:schemeClr>
                </a:solidFill>
              </a:rPr>
              <a:t>Akten</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9:</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Et war e Mann mam Numm Saul, deen déi haassen, déi un de Jesus gegleeft hunn, an hien hat d'Kierch.</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lb" altLang="ko-KR" sz="3000">
                <a:solidFill>
                  <a:schemeClr val="tx1">
                    <a:lumMod val="65000"/>
                    <a:lumOff val="35000"/>
                  </a:schemeClr>
                </a:solidFill>
              </a:rPr>
              <a:t>De Saul hat de Jesus sou vill gehaasst, datt hien op Damaskus gaangen ass, fir d'Chrëschten ze verhaften.</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Wéi hien op senger Rees no Damaskus koum, huet op eemol e Liicht vum Himmel ronderëm hien blitzen. Hien huet vun enger Stëmm héieren: "Saul, Saul, Firwat verfollegs du mech?"</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"Wien bass du, Här?" Saul gefrot. "Ech sinn de Jesus, deen Dir verfollegt." De Saul war iwwerrascht datt de Jesus lieweg war. Hien huet geduecht datt de Jesus dout wier.</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De Saul, deen de Jesus begéint huet, gouf en neie Mënsch. Also gouf hien de Paul den Apostel, deen haart geschafft huet fir d'Evangelium un d'Heiden ze priedegen, a vill Bibelbicher geschriwwen huet.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Lektioun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lb" altLang="ko-KR" sz="3200">
                <a:solidFill>
                  <a:schemeClr val="tx1">
                    <a:lumMod val="65000"/>
                    <a:lumOff val="35000"/>
                  </a:schemeClr>
                </a:solidFill>
              </a:rPr>
              <a:t>De Saul war e Mann deen d'Kierch verfollegt huet, awer Gott huet hien en Apostel genannt.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b" altLang="ko-KR" sz="3200">
                <a:solidFill>
                  <a:schemeClr val="tx1">
                    <a:lumMod val="65000"/>
                    <a:lumOff val="35000"/>
                  </a:schemeClr>
                </a:solidFill>
              </a:rPr>
              <a:t>De Saul, deen de Jesus begéint huet, huet e ganz anert Liewen gelieft wéi virdrun.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b" altLang="ko-KR" sz="3200">
                <a:solidFill>
                  <a:schemeClr val="tx1">
                    <a:lumMod val="65000"/>
                    <a:lumOff val="35000"/>
                  </a:schemeClr>
                </a:solidFill>
              </a:rPr>
              <a:t>Wat Ännerungen hutt Dir gemaach</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b" altLang="ko-KR" sz="3200">
                <a:solidFill>
                  <a:schemeClr val="tx1">
                    <a:lumMod val="65000"/>
                    <a:lumOff val="35000"/>
                  </a:schemeClr>
                </a:solidFill>
              </a:rPr>
              <a:t>well du de Jesus begéint hues?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b" altLang="ko-KR" sz="3200">
                <a:solidFill>
                  <a:schemeClr val="tx1">
                    <a:lumMod val="65000"/>
                    <a:lumOff val="35000"/>
                  </a:schemeClr>
                </a:solidFill>
              </a:rPr>
              <a:t>Déi, déi de Jesus begéinen, mussen en anert Liewen liewen wéi jee virdrun.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lb" altLang="ko-KR" sz="3200"/>
              <a:t>Wien ass de Jesus?</a:t>
            </a:r>
            <a:r xmlns:a="http://schemas.openxmlformats.org/drawingml/2006/main">
              <a:rPr lang="l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b" altLang="ko-KR" sz="3600">
                <a:solidFill>
                  <a:srgbClr val="0070c0"/>
                </a:solidFill>
              </a:rPr>
              <a:t>Jesus ass..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lb" altLang="ko-KR" sz="3600">
                <a:solidFill>
                  <a:schemeClr val="tx1">
                    <a:lumMod val="65000"/>
                    <a:lumOff val="35000"/>
                  </a:schemeClr>
                </a:solidFill>
              </a:rPr>
              <a:t>De Jesus ass deen, dee béis Männer wéi Saul verzeien an se rifft an se als Aarbechter opstellt.</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De Quiz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Firwat ass de Saul op Damaskus gaangen?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① </a:t>
            </a:r>
            <a:r xmlns:a="http://schemas.openxmlformats.org/drawingml/2006/main">
              <a:rPr lang="lb" altLang="ko-KR" sz="2800">
                <a:solidFill>
                  <a:schemeClr val="tx1">
                    <a:lumMod val="65000"/>
                    <a:lumOff val="35000"/>
                  </a:schemeClr>
                </a:solidFill>
              </a:rPr>
              <a:t>Chrëschten ze verhaften.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② </a:t>
            </a:r>
            <a:r xmlns:a="http://schemas.openxmlformats.org/drawingml/2006/main">
              <a:rPr lang="lb" altLang="ko-KR" sz="2800">
                <a:solidFill>
                  <a:schemeClr val="tx1">
                    <a:lumMod val="65000"/>
                    <a:lumOff val="35000"/>
                  </a:schemeClr>
                </a:solidFill>
              </a:rPr>
              <a:t>Fir eng Rees ze hunn.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③ </a:t>
            </a:r>
            <a:r xmlns:a="http://schemas.openxmlformats.org/drawingml/2006/main">
              <a:rPr lang="lb" altLang="ko-KR" sz="2800">
                <a:solidFill>
                  <a:schemeClr val="tx1">
                    <a:lumMod val="65000"/>
                    <a:lumOff val="35000"/>
                  </a:schemeClr>
                </a:solidFill>
              </a:rPr>
              <a:t>Eng Verehrung ze hunn.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④ </a:t>
            </a:r>
            <a:r xmlns:a="http://schemas.openxmlformats.org/drawingml/2006/main">
              <a:rPr lang="lb" altLang="ko-KR" sz="2800">
                <a:solidFill>
                  <a:schemeClr val="tx1">
                    <a:lumMod val="65000"/>
                    <a:lumOff val="35000"/>
                  </a:schemeClr>
                </a:solidFill>
              </a:rPr>
              <a:t>D'Evangelium ze priedegen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rgbClr val="ff0000"/>
                </a:solidFill>
              </a:rPr>
              <a:t>① </a:t>
            </a:r>
            <a:r xmlns:a="http://schemas.openxmlformats.org/drawingml/2006/main">
              <a:rPr lang="lb" altLang="ko-KR" sz="2800">
                <a:solidFill>
                  <a:srgbClr val="ff0000"/>
                </a:solidFill>
              </a:rPr>
              <a:t>Chrëschten ze verhaften.</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lb" altLang="ko-KR" sz="3600"/>
              <a:t>Hien ass op de Buedem gefall an huet eng Stëmm zu him héieren: "Saul, Saul, firwat verfollegs du mech?"</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b" altLang="ko-KR" sz="2800">
                <a:solidFill>
                  <a:schemeClr val="tx1">
                    <a:lumMod val="65000"/>
                    <a:lumOff val="35000"/>
                  </a:schemeClr>
                </a:solidFill>
              </a:rPr>
              <a:t>Akten</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9:</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t>D'Wuert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lb" sz="3600"/>
              <a:t>De Jesus sot zu hir: "Ech sinn d'Operstéiungszeen an d'Liewen. Wien u mech gleeft, wäert liewen, och wann hie stierft;</a:t>
            </a:r>
            <a:endParaRPr xmlns:a="http://schemas.openxmlformats.org/drawingml/2006/main" altLang="ko-KR" lang="en-US" sz="3600"/>
          </a:p>
          <a:p>
            <a:pPr xmlns:a="http://schemas.openxmlformats.org/drawingml/2006/main" lvl="0">
              <a:defRPr/>
            </a:pPr>
            <a:r xmlns:a="http://schemas.openxmlformats.org/drawingml/2006/main">
              <a:rPr altLang="ko-KR" lang="lb" sz="3600"/>
              <a:t>a wien lieft an u mech gleeft, wäert ni stierwen. Gleefs du dat?"</a:t>
            </a:r>
            <a:endParaRPr xmlns:a="http://schemas.openxmlformats.org/drawingml/2006/main" altLang="ko-KR" lang="en-US" sz="3600"/>
          </a:p>
          <a:p>
            <a:pPr xmlns:a="http://schemas.openxmlformats.org/drawingml/2006/main" lvl="0">
              <a:defRPr/>
            </a:pPr>
            <a:r xmlns:a="http://schemas.openxmlformats.org/drawingml/2006/main">
              <a:rPr altLang="ko-KR" lang="lb"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b" sz="2800">
                <a:solidFill>
                  <a:schemeClr val="tx1">
                    <a:lumMod val="65000"/>
                    <a:lumOff val="35000"/>
                  </a:schemeClr>
                </a:solidFill>
              </a:rPr>
              <a:t>John</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11:</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lb" altLang="ko-KR" b="1">
                <a:solidFill>
                  <a:schemeClr val="tx1">
                    <a:lumMod val="50000"/>
                    <a:lumOff val="50000"/>
                  </a:schemeClr>
                </a:solidFill>
              </a:rPr>
              <a:t>Nr 92 D'Wuert vu 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Dem Paul säi gudde Frënd, Barnabas.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lb" altLang="ko-KR" sz="3600"/>
              <a:t>Awer de Barnabas huet hien geholl an hien bei d'Apostelen bruecht. Hien huet hinne gesot, wéi de Saul op senger Rees den Här gesinn huet an datt den Här mat him geschwat huet, a wéi hien zu Damaskus ouni Angscht am Numm vum Jesus gepriedegt huet.</a:t>
            </a:r>
            <a:r xmlns:a="http://schemas.openxmlformats.org/drawingml/2006/main">
              <a:rPr lang="lb"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b" altLang="ko-KR" sz="2800">
                <a:solidFill>
                  <a:schemeClr val="tx1">
                    <a:lumMod val="65000"/>
                    <a:lumOff val="35000"/>
                  </a:schemeClr>
                </a:solidFill>
              </a:rPr>
              <a:t>Akten</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Nodeems de Paul de Jesus begéint huet, wollt hien dem Jesus seng Jünger begéinen.</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Awer dem Jesus seng Jünger haten Angscht virum Paul. Well si woussten net datt nodeems de Paul de Jesus begéint huet, hie sech u Jesus gleewt.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De Barnabas huet dem Paul gehollef. "Hien huet de Jesus wierklech begéint an huet sech komplett geännert!"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"Ech hunn och de Paul gesinn zu Damaskus priedegen, wou hien gaangen ass fir d'Chrëschten ze arrestéieren!" D'Jünger goufe mat dem Paul mat Liichtegkeet Frënn.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Duerno sinn de Barnabas an de Paul gutt Frënn ginn an si ronderëm d'Welt gereest fir zesummen d'Evangelium ze priedegen.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Lektioun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lb" altLang="ko-KR" sz="3200">
                <a:solidFill>
                  <a:schemeClr val="tx1">
                    <a:lumMod val="65000"/>
                    <a:lumOff val="35000"/>
                  </a:schemeClr>
                </a:solidFill>
              </a:rPr>
              <a:t>De Paul, deen d'Kierch verfollegt huet, huet de Jesus begéint a gouf en neie Mënsch, awer d'Leit hunn him net gegleeft.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b" altLang="ko-KR" sz="3200">
                <a:solidFill>
                  <a:schemeClr val="tx1">
                    <a:lumMod val="65000"/>
                    <a:lumOff val="35000"/>
                  </a:schemeClr>
                </a:solidFill>
              </a:rPr>
              <a:t>Awer Gott huet de Barnabas virbereet an hien gemaach</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b" altLang="ko-KR" sz="3200">
                <a:solidFill>
                  <a:schemeClr val="tx1">
                    <a:lumMod val="65000"/>
                    <a:lumOff val="35000"/>
                  </a:schemeClr>
                </a:solidFill>
              </a:rPr>
              <a:t>e gudde Mataarbechter fir de Paul.</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b" altLang="ko-KR" sz="3200">
                <a:solidFill>
                  <a:schemeClr val="tx1">
                    <a:lumMod val="65000"/>
                    <a:lumOff val="35000"/>
                  </a:schemeClr>
                </a:solidFill>
              </a:rPr>
              <a:t>Wéi de Paul an de Barnabas, solle mir gutt Frënn vum Glawen sinn an all aner hëllefen.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lb" altLang="ko-KR" sz="3200"/>
              <a:t>Wien ass de Jesus?</a:t>
            </a:r>
            <a:r xmlns:a="http://schemas.openxmlformats.org/drawingml/2006/main">
              <a:rPr lang="l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b"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lb" altLang="ko-KR" sz="3600">
                <a:solidFill>
                  <a:schemeClr val="tx1">
                    <a:lumMod val="65000"/>
                    <a:lumOff val="35000"/>
                  </a:schemeClr>
                </a:solidFill>
              </a:rPr>
              <a:t>De Jesus schéckt eis e Frënd deen eis hëllefe kann wa mir an der Schwieregkeet sinn.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De Quiz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Wien huet de Paul gehollef a gouf Frënn wann hien a Schwieregkeeten war?</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① </a:t>
            </a:r>
            <a:r xmlns:a="http://schemas.openxmlformats.org/drawingml/2006/main">
              <a:rPr lang="lb" altLang="ko-KR" sz="2800">
                <a:solidFill>
                  <a:schemeClr val="tx1">
                    <a:lumMod val="65000"/>
                    <a:lumOff val="35000"/>
                  </a:schemeClr>
                </a:solidFill>
              </a:rPr>
              <a:t>Peter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② </a:t>
            </a:r>
            <a:r xmlns:a="http://schemas.openxmlformats.org/drawingml/2006/main">
              <a:rPr lang="lb" altLang="ko-KR" sz="2800">
                <a:solidFill>
                  <a:schemeClr val="tx1">
                    <a:lumMod val="65000"/>
                    <a:lumOff val="35000"/>
                  </a:schemeClr>
                </a:solidFill>
              </a:rPr>
              <a:t>John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③ </a:t>
            </a:r>
            <a:r xmlns:a="http://schemas.openxmlformats.org/drawingml/2006/main">
              <a:rPr lang="lb" altLang="ko-KR" sz="2800">
                <a:solidFill>
                  <a:schemeClr val="tx1">
                    <a:lumMod val="65000"/>
                    <a:lumOff val="35000"/>
                  </a:schemeClr>
                </a:solidFill>
              </a:rPr>
              <a:t>Barnabas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④ </a:t>
            </a:r>
            <a:r xmlns:a="http://schemas.openxmlformats.org/drawingml/2006/main">
              <a:rPr lang="lb" altLang="ko-KR" sz="2800">
                <a:solidFill>
                  <a:schemeClr val="tx1">
                    <a:lumMod val="65000"/>
                    <a:lumOff val="35000"/>
                  </a:schemeClr>
                </a:solidFill>
              </a:rPr>
              <a:t>Philipp</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rgbClr val="ff0000"/>
                </a:solidFill>
              </a:rPr>
              <a:t>③ </a:t>
            </a:r>
            <a:r xmlns:a="http://schemas.openxmlformats.org/drawingml/2006/main">
              <a:rPr lang="lb" altLang="ko-KR" sz="2800">
                <a:solidFill>
                  <a:srgbClr val="ff0000"/>
                </a:solidFill>
              </a:rPr>
              <a:t>Barnabas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b" altLang="ko-KR" b="1">
                <a:solidFill>
                  <a:schemeClr val="tx1">
                    <a:lumMod val="50000"/>
                    <a:lumOff val="50000"/>
                  </a:schemeClr>
                </a:solidFill>
              </a:rPr>
              <a:t>Nr 74 D'Wuert vu 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lb" altLang="ko-KR" sz="4400"/>
              <a:t>D'Transfiguratioun vum Jesus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lb" altLang="ko-KR" sz="3600"/>
              <a:t>Awer de Barnabas huet hien geholl an hien bei d'Apostelen bruecht. Hien huet hinne gesot, wéi de Saul op senger Rees den Här gesinn huet an datt den Här mat him geschwat huet, a wéi hien zu Damaskus ouni Angscht am Numm vum Jesus gepriedegt huet.</a:t>
            </a:r>
            <a:r xmlns:a="http://schemas.openxmlformats.org/drawingml/2006/main">
              <a:rPr lang="lb"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b" altLang="ko-KR" sz="2800">
                <a:solidFill>
                  <a:schemeClr val="tx1">
                    <a:lumMod val="65000"/>
                    <a:lumOff val="35000"/>
                  </a:schemeClr>
                </a:solidFill>
              </a:rPr>
              <a:t>Akten</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b" altLang="ko-KR" b="1">
                <a:solidFill>
                  <a:schemeClr val="tx1">
                    <a:lumMod val="50000"/>
                    <a:lumOff val="50000"/>
                  </a:schemeClr>
                </a:solidFill>
              </a:rPr>
              <a:t>Nr 93 D'Wuert vu 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Dorcas, deen erëm an d'Liewen komm ass.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lb" altLang="ko-KR" sz="3600"/>
              <a:t>De Péitrus huet se all aus dem Zëmmer geschéckt; dunn ass hien op d'Knéien erofgaang an huet gebiet. Hien huet sech op déi Doudeg Fra gedréint, a sot: "Tabitha, maach op." Si huet hir Aen opgemaach, a gesinn de Péitrus si souz op.</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b" altLang="ko-KR" sz="2800">
                <a:solidFill>
                  <a:schemeClr val="tx1">
                    <a:lumMod val="65000"/>
                    <a:lumOff val="35000"/>
                  </a:schemeClr>
                </a:solidFill>
              </a:rPr>
              <a:t>Akten</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9:</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Et war e Jünger mam Numm Dorcas, deen ëmmer gutt mécht an den Aarm hëlleft.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Iwwer déi Zäit gouf si krank a gestuerwen. Hir Noperen ware ganz traureg an hunn de Péitrus zréck bruecht.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Wéi de Péitrus ukomm ass, huet jiddereen, dee vun hatt gehollef gi war, gekrasch, d'Kleeder gewisen, déi hien als Kaddo krut.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De Péitrus huet se all aus dem Zëmmer geschéckt; dunn ass hien op de Knéi erofgaang an huet gebiet.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"Dorcas, opstoen!", sot de Peter. Si huet hir Aen opgemaach, a souz op de Péitrus gesinn. Dat gesinn, war jiddereen frou a vill Leit an deem Duerf hunn un de Jesus gegleeft.</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Lektioun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lb" altLang="ko-KR" sz="3200">
                <a:solidFill>
                  <a:schemeClr val="tx1">
                    <a:lumMod val="65000"/>
                    <a:lumOff val="35000"/>
                  </a:schemeClr>
                </a:solidFill>
              </a:rPr>
              <a:t>De Péitrus war e Jünger vum Jesus, an hie konnt maachen wat de Jesus gemaach huet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b" altLang="ko-KR" sz="3200">
                <a:solidFill>
                  <a:schemeClr val="tx1">
                    <a:lumMod val="65000"/>
                    <a:lumOff val="35000"/>
                  </a:schemeClr>
                </a:solidFill>
              </a:rPr>
              <a:t>wéi hien op dëser Äerd war.</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b" altLang="ko-KR" sz="3000">
                <a:solidFill>
                  <a:schemeClr val="tx1">
                    <a:lumMod val="65000"/>
                    <a:lumOff val="35000"/>
                  </a:schemeClr>
                </a:solidFill>
              </a:rPr>
              <a:t>De Jesus huet senge Jünger gesot datt si datselwecht maache wéi hien gemaach huet.</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lb" altLang="ko-KR" sz="3000">
                <a:solidFill>
                  <a:schemeClr val="tx1">
                    <a:lumMod val="65000"/>
                    <a:lumOff val="35000"/>
                  </a:schemeClr>
                </a:solidFill>
              </a:rPr>
              <a:t>Mir sinn Jünger vum Jesus.</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lb" altLang="ko-KR" sz="3000">
                <a:solidFill>
                  <a:schemeClr val="tx1">
                    <a:lumMod val="65000"/>
                    <a:lumOff val="35000"/>
                  </a:schemeClr>
                </a:solidFill>
              </a:rPr>
              <a:t>Mir musse léieren an erënneren wat de Jesus an dësem Land gemaach huet an déiselwecht Saache maache wéi de Jesus.</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lb" altLang="ko-KR" sz="3200"/>
              <a:t>Wien ass de Jesus?</a:t>
            </a:r>
            <a:r xmlns:a="http://schemas.openxmlformats.org/drawingml/2006/main">
              <a:rPr lang="l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b"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lb" altLang="ko-KR" sz="3600">
                <a:solidFill>
                  <a:schemeClr val="tx1">
                    <a:lumMod val="65000"/>
                    <a:lumOff val="35000"/>
                  </a:schemeClr>
                </a:solidFill>
              </a:rPr>
              <a:t>De Jesus gëtt senge Jünger Muecht fir datt se d'Evangelium kënne priedegen.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D'Wuert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lb" sz="3600"/>
              <a:t>Do gouf hie virun hinnen transforméiert. Säi Gesiicht huet geschéngt wéi d'Sonn, a seng Kleeder goufe sou wäiss wéi d'Liicht.</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b" sz="2800">
                <a:solidFill>
                  <a:schemeClr val="tx1">
                    <a:lumMod val="65000"/>
                    <a:lumOff val="35000"/>
                  </a:schemeClr>
                </a:solidFill>
              </a:rPr>
              <a:t>Matthew</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17:</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De Quiz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Wéi de Péitrus op Dorcas koum, waren d'Leit traureg a wat hunn se him gewisen?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① </a:t>
            </a:r>
            <a:r xmlns:a="http://schemas.openxmlformats.org/drawingml/2006/main">
              <a:rPr lang="lb" altLang="ko-KR" sz="2800">
                <a:solidFill>
                  <a:schemeClr val="tx1">
                    <a:lumMod val="65000"/>
                    <a:lumOff val="35000"/>
                  </a:schemeClr>
                </a:solidFill>
              </a:rPr>
              <a:t>Kleeder déi Dorcas gemaach huet.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② </a:t>
            </a:r>
            <a:r xmlns:a="http://schemas.openxmlformats.org/drawingml/2006/main">
              <a:rPr lang="lb" altLang="ko-KR" sz="2800">
                <a:solidFill>
                  <a:schemeClr val="tx1">
                    <a:lumMod val="65000"/>
                    <a:lumOff val="35000"/>
                  </a:schemeClr>
                </a:solidFill>
              </a:rPr>
              <a:t>Iessen déi Dorcas gemaach huet.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③ </a:t>
            </a:r>
            <a:r xmlns:a="http://schemas.openxmlformats.org/drawingml/2006/main">
              <a:rPr lang="lb" altLang="ko-KR" sz="2800">
                <a:solidFill>
                  <a:schemeClr val="tx1">
                    <a:lumMod val="65000"/>
                    <a:lumOff val="35000"/>
                  </a:schemeClr>
                </a:solidFill>
              </a:rPr>
              <a:t>Dorcas säi Jong</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④ </a:t>
            </a:r>
            <a:r xmlns:a="http://schemas.openxmlformats.org/drawingml/2006/main">
              <a:rPr lang="lb" altLang="ko-KR" sz="2800">
                <a:solidFill>
                  <a:schemeClr val="tx1">
                    <a:lumMod val="65000"/>
                    <a:lumOff val="35000"/>
                  </a:schemeClr>
                </a:solidFill>
              </a:rPr>
              <a:t>Dorcas' Bréif.</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rgbClr val="ff0000"/>
                </a:solidFill>
              </a:rPr>
              <a:t>① </a:t>
            </a:r>
            <a:r xmlns:a="http://schemas.openxmlformats.org/drawingml/2006/main">
              <a:rPr lang="lb" altLang="ko-KR" sz="2800">
                <a:solidFill>
                  <a:srgbClr val="ff0000"/>
                </a:solidFill>
              </a:rPr>
              <a:t>Kleeder déi Dorcas gemaach huet.</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lb" altLang="ko-KR" sz="3600"/>
              <a:t>De Péitrus huet se all aus dem Zëmmer geschéckt; dunn ass hien op d'Knéien erofgaang an huet gebiet. Hien huet sech op déi Doudeg Fra gedréint, a sot: "Tabitha, maach op." Si huet hir Aen opgemaach, a gesinn de Péitrus si souz op.</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b" altLang="ko-KR" sz="2800">
                <a:solidFill>
                  <a:schemeClr val="tx1">
                    <a:lumMod val="65000"/>
                    <a:lumOff val="35000"/>
                  </a:schemeClr>
                </a:solidFill>
              </a:rPr>
              <a:t>Akten</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9:</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b" altLang="ko-KR" b="1">
                <a:solidFill>
                  <a:schemeClr val="tx1">
                    <a:lumMod val="50000"/>
                    <a:lumOff val="50000"/>
                  </a:schemeClr>
                </a:solidFill>
              </a:rPr>
              <a:t>Nr 94 D'Wuert vu 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Cornelius, en Heiden gerett</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lb" altLang="ko-KR" sz="3600"/>
              <a:t>Déi geschnidde Gleeweger, déi mam Péitrus komm waren, waren iwwerrascht, datt d'Geschenk vum Hellege Geescht souguer op d'Gentile gegoss gouf.</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b" altLang="ko-KR" sz="2800">
                <a:solidFill>
                  <a:schemeClr val="tx1">
                    <a:lumMod val="65000"/>
                    <a:lumOff val="35000"/>
                  </a:schemeClr>
                </a:solidFill>
              </a:rPr>
              <a:t>Akten 10:</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lb" altLang="ko-KR" sz="2500">
                <a:solidFill>
                  <a:schemeClr val="tx1">
                    <a:lumMod val="65000"/>
                    <a:lumOff val="35000"/>
                  </a:schemeClr>
                </a:solidFill>
              </a:rPr>
              <a:t>Zu Caesarea war e Mann mam Numm Cornelius, e Centurion an deem wat als Italienesch Regiment bekannt war.</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lb" altLang="ko-KR" sz="2500">
                <a:solidFill>
                  <a:schemeClr val="tx1">
                    <a:lumMod val="65000"/>
                    <a:lumOff val="35000"/>
                  </a:schemeClr>
                </a:solidFill>
              </a:rPr>
              <a:t>Hien a seng ganz Famill waren fromm a Gott-Angscht; hien huet generéis deenen an Nout ginn a regelméisseg zu Gott gebiet.</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Enges Daags huet de Cornelius d'Stëmm vu Gott héieren wärend hie gebiet. "Schéckt Männer fir e Mann ze sinn mam Numm Peter."</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lb" altLang="ko-KR" sz="2400">
                <a:solidFill>
                  <a:schemeClr val="tx1">
                    <a:lumMod val="65000"/>
                    <a:lumOff val="35000"/>
                  </a:schemeClr>
                </a:solidFill>
              </a:rPr>
              <a:t>Deemools huet de Péitrus och eng Visioun am Gebied gesinn. Gott huet him Déieren aus dem Himmel ginn, déi d'Judden net iessen konnten an huet him bestallt ze iessen.</a:t>
            </a:r>
            <a:r xmlns:a="http://schemas.openxmlformats.org/drawingml/2006/main">
              <a:rPr lang="lb" altLang="en-US" sz="2400">
                <a:solidFill>
                  <a:schemeClr val="tx1">
                    <a:lumMod val="65000"/>
                    <a:lumOff val="35000"/>
                  </a:schemeClr>
                </a:solidFill>
              </a:rPr>
              <a:t> </a:t>
            </a:r>
            <a:r xmlns:a="http://schemas.openxmlformats.org/drawingml/2006/main">
              <a:rPr lang="lb" altLang="ko-KR" sz="2400">
                <a:solidFill>
                  <a:schemeClr val="tx1">
                    <a:lumMod val="65000"/>
                    <a:lumOff val="35000"/>
                  </a:schemeClr>
                </a:solidFill>
              </a:rPr>
              <a:t>"Rufft näischt onreint, wat Gott propper gemaach huet."</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Schlussendlech ass de Péitrus de Männer gefollegt, déi de Cornelius geschéckt hat an ass an d'Haus vum Cornelius gaangen.</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lb" altLang="ko-KR" sz="2400">
                <a:solidFill>
                  <a:schemeClr val="tx1">
                    <a:lumMod val="65000"/>
                    <a:lumOff val="35000"/>
                  </a:schemeClr>
                </a:solidFill>
              </a:rPr>
              <a:t>De Péitrus huet hinnen de Jesus an d'Evangelium dem Cornelius a seng Famill gepriedegt. Dunn ass den Hellege Geescht op si erofgaang. Hien realiséiert vun dëser kucken; "Och d'Heiden kënne gerett ginn, wa se un de Jesus gleewen!"</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Lektioun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lb" altLang="ko-KR" sz="3400">
                <a:solidFill>
                  <a:schemeClr val="tx1">
                    <a:lumMod val="65000"/>
                    <a:lumOff val="35000"/>
                  </a:schemeClr>
                </a:solidFill>
              </a:rPr>
              <a:t>De Péitrus huet geduecht datt nëmmen Judden u Jesus gleewen a gerett ginn.</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lb" altLang="ko-KR" sz="3400">
                <a:solidFill>
                  <a:schemeClr val="tx1">
                    <a:lumMod val="65000"/>
                    <a:lumOff val="35000"/>
                  </a:schemeClr>
                </a:solidFill>
              </a:rPr>
              <a:t>Awer d'Evangelium vu Gott huet keng Diskriminatioun tëscht all de Leit vun der Welt.</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lb" altLang="ko-KR" sz="3400">
                <a:solidFill>
                  <a:schemeClr val="tx1">
                    <a:lumMod val="65000"/>
                    <a:lumOff val="35000"/>
                  </a:schemeClr>
                </a:solidFill>
              </a:rPr>
              <a:t>Mir mussen d'Evangelium fir jiddereen op der Welt priedegen fir datt se gerett kënne ginn.</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De Jesus huet de Péitrus, de Jakobus an de Johannes mat sech geholl an si eleng op en héije Bierg gefouert.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lb" altLang="ko-KR" sz="3200"/>
              <a:t>Wien ass de Jesus?</a:t>
            </a:r>
            <a:r xmlns:a="http://schemas.openxmlformats.org/drawingml/2006/main">
              <a:rPr lang="l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b"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lb" altLang="ko-KR" sz="3600">
                <a:solidFill>
                  <a:schemeClr val="tx1">
                    <a:lumMod val="65000"/>
                    <a:lumOff val="35000"/>
                  </a:schemeClr>
                </a:solidFill>
              </a:rPr>
              <a:t>De Jesus gëtt Erléisung fir jiddereen, deen un hie gleeft, onofhängeg vun der Nationalitéit oder Status.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solidFill>
                  <a:srgbClr val="ff0000"/>
                </a:solidFill>
              </a:rPr>
              <a:t>De Quiz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Wéi eng Visioun huet de Péitrus gesinn wärend hie gebiet?</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① </a:t>
            </a:r>
            <a:r xmlns:a="http://schemas.openxmlformats.org/drawingml/2006/main">
              <a:rPr lang="lb" altLang="ko-KR" sz="2800">
                <a:solidFill>
                  <a:schemeClr val="tx1">
                    <a:lumMod val="65000"/>
                    <a:lumOff val="35000"/>
                  </a:schemeClr>
                </a:solidFill>
              </a:rPr>
              <a:t>De Jesus kënnt vum Himmel erof.</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② </a:t>
            </a:r>
            <a:r xmlns:a="http://schemas.openxmlformats.org/drawingml/2006/main">
              <a:rPr lang="lb" altLang="ko-KR" sz="2800">
                <a:solidFill>
                  <a:schemeClr val="tx1">
                    <a:lumMod val="65000"/>
                    <a:lumOff val="35000"/>
                  </a:schemeClr>
                </a:solidFill>
              </a:rPr>
              <a:t>Bibel kënnt vum Himmel erof.</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③ </a:t>
            </a:r>
            <a:r xmlns:a="http://schemas.openxmlformats.org/drawingml/2006/main">
              <a:rPr lang="lb" altLang="ko-KR" sz="2800">
                <a:solidFill>
                  <a:schemeClr val="tx1">
                    <a:lumMod val="65000"/>
                    <a:lumOff val="35000"/>
                  </a:schemeClr>
                </a:solidFill>
              </a:rPr>
              <a:t>Engele kommen aus dem Himmel erof.</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④ </a:t>
            </a:r>
            <a:r xmlns:a="http://schemas.openxmlformats.org/drawingml/2006/main">
              <a:rPr lang="lb" altLang="ko-KR" sz="2800">
                <a:solidFill>
                  <a:schemeClr val="tx1">
                    <a:lumMod val="65000"/>
                    <a:lumOff val="35000"/>
                  </a:schemeClr>
                </a:solidFill>
              </a:rPr>
              <a:t>Déieren, déi Judden net iessen kënnen, sinn aus dem Himmel erofgaang.</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rgbClr val="ff0000"/>
                </a:solidFill>
              </a:rPr>
              <a:t>④ </a:t>
            </a:r>
            <a:r xmlns:a="http://schemas.openxmlformats.org/drawingml/2006/main">
              <a:rPr lang="lb" altLang="ko-KR" sz="2800">
                <a:solidFill>
                  <a:srgbClr val="ff0000"/>
                </a:solidFill>
              </a:rPr>
              <a:t>Déieren, déi Judden net iessen kënnen, sinn aus dem Himmel erofgaang.</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lb" altLang="ko-KR" sz="3600"/>
              <a:t>Déi geschnidde Gleeweger, déi mam Péitrus komm waren, waren iwwerrascht, datt d'Geschenk vum Hellege Geescht souguer op d'Gentile gegoss gouf.</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b" altLang="ko-KR" sz="2800">
                <a:solidFill>
                  <a:schemeClr val="tx1">
                    <a:lumMod val="65000"/>
                    <a:lumOff val="35000"/>
                  </a:schemeClr>
                </a:solidFill>
              </a:rPr>
              <a:t>Akten 10:</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b" altLang="ko-KR" b="1">
                <a:solidFill>
                  <a:schemeClr val="tx1">
                    <a:lumMod val="50000"/>
                    <a:lumOff val="50000"/>
                  </a:schemeClr>
                </a:solidFill>
              </a:rPr>
              <a:t>Nr 95 D'Wuert vu 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Hymnen sangen</a:t>
            </a:r>
            <a:endParaRPr xmlns:a="http://schemas.openxmlformats.org/drawingml/2006/main" lang="en-US" altLang="ko-KR" sz="4000"/>
          </a:p>
          <a:p>
            <a:pPr xmlns:a="http://schemas.openxmlformats.org/drawingml/2006/main" algn="ctr">
              <a:defRPr/>
            </a:pPr>
            <a:r xmlns:a="http://schemas.openxmlformats.org/drawingml/2006/main">
              <a:rPr lang="lb" altLang="ko-KR" sz="4000"/>
              <a:t>souguer am Prisong</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lb" altLang="ko-KR" sz="3600"/>
              <a:t>Géint Mëtternuecht hunn de Paul an de Silas gebiet a gesongen Hymnen zu Gott, an déi aner Gefaangenen hunn hinnen nogelauschtert.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b" altLang="ko-KR" sz="2800">
                <a:solidFill>
                  <a:schemeClr val="tx1">
                    <a:lumMod val="65000"/>
                    <a:lumOff val="35000"/>
                  </a:schemeClr>
                </a:solidFill>
              </a:rPr>
              <a:t>Akten</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16:</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De Paul an de Silas hunn hiert Bescht gemaach fir d'Evangelium zu Philippe ze priedegen. Awer Leit, déi et haassen, hunn de Paul an de Silas geschloen an se an de Prisong gesat.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De Paul an de Silas hunn gebiet a gelueft Gott och am Prisong. Jiddereen am Prisong huet dat nogelauschtert.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Dunn gouf et op eemol esou en Äerdbiewen, datt all Prisongsdieren opgaange sinn. De Prisonéier war ganz besuergt, well hie geduecht huet datt d'Prisonéier geflücht waren.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De Paul huet geruff: „Maach der keng Suergen! Mir sinn all hei!" "Här, wat muss ech maachen fir gerett ze ginn?" De Prisong huet gefrot.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"Gleeft un den Här Jesus. Da wäert Dir an Är Famill gerett ginn!" An där Stonn vun der Nuecht huet de Gefängnis se geholl an hir Wounds gewäsch; da gouf hien a seng ganz Famill direkt gedeeft.</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Do gouf hie virun hinnen transforméiert. Säi Gesiicht huet geschéngt wéi d'Sonn, a seng Kleeder goufe sou wäiss wéi d'Liicht.</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Lektioun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lb" altLang="ko-KR" sz="2900">
                <a:solidFill>
                  <a:schemeClr val="tx1">
                    <a:lumMod val="65000"/>
                    <a:lumOff val="35000"/>
                  </a:schemeClr>
                </a:solidFill>
              </a:rPr>
              <a:t>De Paul an de Silas waren net enttäuscht an hunn gebiet a gelueft,</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lb" altLang="ko-KR" sz="2900">
                <a:solidFill>
                  <a:schemeClr val="tx1">
                    <a:lumMod val="65000"/>
                    <a:lumOff val="35000"/>
                  </a:schemeClr>
                </a:solidFill>
              </a:rPr>
              <a:t>obwuel si zum Doud geschloe goufen.</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lb" altLang="ko-KR" sz="2900">
                <a:solidFill>
                  <a:schemeClr val="tx1">
                    <a:lumMod val="65000"/>
                    <a:lumOff val="35000"/>
                  </a:schemeClr>
                </a:solidFill>
              </a:rPr>
              <a:t>Dunn huet Gott d'Prisongdier opgemaach an huet hinnen d'Chance ginn d'Evangelium ze priedegen</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lb" altLang="ko-KR" sz="2900">
                <a:solidFill>
                  <a:schemeClr val="tx1">
                    <a:lumMod val="65000"/>
                    <a:lumOff val="35000"/>
                  </a:schemeClr>
                </a:solidFill>
              </a:rPr>
              <a:t>dem Prisong a seng Famill.</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lb" altLang="ko-KR" sz="2900">
                <a:solidFill>
                  <a:schemeClr val="tx1">
                    <a:lumMod val="65000"/>
                    <a:lumOff val="35000"/>
                  </a:schemeClr>
                </a:solidFill>
              </a:rPr>
              <a:t>Et ginn Zäite wou mir och an Ierger sinn.</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lb" altLang="ko-KR" sz="2900">
                <a:solidFill>
                  <a:schemeClr val="tx1">
                    <a:lumMod val="65000"/>
                    <a:lumOff val="35000"/>
                  </a:schemeClr>
                </a:solidFill>
              </a:rPr>
              <a:t>A wann Dir Iech net entlooss a weidergeet op d'Gebied a Luef, Gott wäert dech retten</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lb" altLang="ko-KR" sz="2900">
                <a:solidFill>
                  <a:schemeClr val="tx1">
                    <a:lumMod val="65000"/>
                    <a:lumOff val="35000"/>
                  </a:schemeClr>
                </a:solidFill>
              </a:rPr>
              <a:t>op eng erstaunlech Manéier.</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lb" altLang="ko-KR" sz="3200"/>
              <a:t>Wien ass de Jesus?</a:t>
            </a:r>
            <a:r xmlns:a="http://schemas.openxmlformats.org/drawingml/2006/main">
              <a:rPr lang="l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b"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lb" altLang="ko-KR" sz="3600">
                <a:solidFill>
                  <a:schemeClr val="tx1">
                    <a:lumMod val="65000"/>
                    <a:lumOff val="35000"/>
                  </a:schemeClr>
                </a:solidFill>
              </a:rPr>
              <a:t>De Jesus gëtt mir d'Kraaft all d'Schwieregkeeten an d'Schwieregkeeten ze iwwerwannen.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De Quiz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Wat hunn de Paul an de Silas am Prisong gemaach??</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① </a:t>
            </a:r>
            <a:r xmlns:a="http://schemas.openxmlformats.org/drawingml/2006/main">
              <a:rPr lang="lb" altLang="ko-KR" sz="2800">
                <a:solidFill>
                  <a:schemeClr val="tx1">
                    <a:lumMod val="65000"/>
                    <a:lumOff val="35000"/>
                  </a:schemeClr>
                </a:solidFill>
              </a:rPr>
              <a:t>Si hu gekrasch.</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② </a:t>
            </a:r>
            <a:r xmlns:a="http://schemas.openxmlformats.org/drawingml/2006/main">
              <a:rPr lang="lb" altLang="ko-KR" sz="2800">
                <a:solidFill>
                  <a:schemeClr val="tx1">
                    <a:lumMod val="65000"/>
                    <a:lumOff val="35000"/>
                  </a:schemeClr>
                </a:solidFill>
              </a:rPr>
              <a:t>Si hunn ëm hiert Liewe gefrot.</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③ </a:t>
            </a:r>
            <a:r xmlns:a="http://schemas.openxmlformats.org/drawingml/2006/main">
              <a:rPr lang="lb" altLang="ko-KR" sz="2800">
                <a:solidFill>
                  <a:schemeClr val="tx1">
                    <a:lumMod val="65000"/>
                    <a:lumOff val="35000"/>
                  </a:schemeClr>
                </a:solidFill>
              </a:rPr>
              <a:t>Si waren enttäuscht.</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④ </a:t>
            </a:r>
            <a:r xmlns:a="http://schemas.openxmlformats.org/drawingml/2006/main">
              <a:rPr lang="lb" altLang="ko-KR" sz="2800">
                <a:solidFill>
                  <a:schemeClr val="tx1">
                    <a:lumMod val="65000"/>
                    <a:lumOff val="35000"/>
                  </a:schemeClr>
                </a:solidFill>
              </a:rPr>
              <a:t>Si hunn gebiet a gesongen Hymnen.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rgbClr val="ff0000"/>
                </a:solidFill>
              </a:rPr>
              <a:t>④ </a:t>
            </a:r>
            <a:r xmlns:a="http://schemas.openxmlformats.org/drawingml/2006/main">
              <a:rPr lang="lb" altLang="ko-KR" sz="2800">
                <a:solidFill>
                  <a:srgbClr val="ff0000"/>
                </a:solidFill>
              </a:rPr>
              <a:t>Si hunn gebiet a gesongen Hymnen.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lb" altLang="ko-KR" sz="3600"/>
              <a:t>Géint Mëtternuecht hunn de Paul an de Silas gebiet a gesongen Hymnen zu Gott, an déi aner Gefaangenen hunn hinnen nogelauschtert.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b" altLang="ko-KR" sz="2800">
                <a:solidFill>
                  <a:schemeClr val="tx1">
                    <a:lumMod val="65000"/>
                    <a:lumOff val="35000"/>
                  </a:schemeClr>
                </a:solidFill>
              </a:rPr>
              <a:t>Akten</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16:</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b" altLang="ko-KR" b="1">
                <a:solidFill>
                  <a:schemeClr val="tx1">
                    <a:lumMod val="50000"/>
                    <a:lumOff val="50000"/>
                  </a:schemeClr>
                </a:solidFill>
              </a:rPr>
              <a:t>Nr 96 D'Wuert vu 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De Paul huet dem Kinnek d'Evangelium gepriedegt</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lb" altLang="ko-KR" sz="3600"/>
              <a:t>De Paul huet geäntwert: "Kuerz Zäit oder laang - ech bieden Gott, datt net nëmmen Dir, mee all déi, déi haut op mech lauschteren, kënne ginn wat ech sinn, ausser dës Ketten."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b" altLang="ko-KR" sz="2800">
                <a:solidFill>
                  <a:schemeClr val="tx1">
                    <a:lumMod val="65000"/>
                    <a:lumOff val="35000"/>
                  </a:schemeClr>
                </a:solidFill>
              </a:rPr>
              <a:t>Akten</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26:</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De Paul huet d'Evangelium gepriedegt a gouf schlussendlech e Prisonnéier zu Jerusalem. De Kinnek Agrippa huet iwwer d'Sënne vum Gefaangene Paul gefrot.</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"Dir hutt Erlaabnis fir Iech selwer ze schwätzen!" Agrippa huet eng Zäit fir de Paul fir seng Verteidegung unzefänken.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De Paul huet d'Geleeënheet benotzt fir d'Evangelium ze priedegen. "O Kinnek, ech hoffen Dir kënnt wéi ech ginn, ausser dës Ketten!"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De Kinnek huet keng Sënn am Paul fonnt. De Paul wollt op Roum goen an dem Keeser d'Evangelium priedegen.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Just dunn ass et virun hinnen de Moses an den Elia erschéngen a mam Jesus geschwat.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Schliisslech huet de Paul de réimesche Keeser opgeruff. Als Gefaangenen ass de Paul op e Boot geklomm fir bei de Keeser vu Roum ze goen.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Lektioun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lb" altLang="ko-KR" sz="3200">
                <a:solidFill>
                  <a:schemeClr val="tx1">
                    <a:lumMod val="65000"/>
                    <a:lumOff val="35000"/>
                  </a:schemeClr>
                </a:solidFill>
              </a:rPr>
              <a:t>De Paul war e Gefaange, awer hien huet d'Evangelium houfreg gepriedegt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b" altLang="ko-KR" sz="3200">
                <a:solidFill>
                  <a:schemeClr val="tx1">
                    <a:lumMod val="65000"/>
                    <a:lumOff val="35000"/>
                  </a:schemeClr>
                </a:solidFill>
              </a:rPr>
              <a:t>virum Kinnek vu sengem eegene Prozess.</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b" altLang="ko-KR" sz="3200">
                <a:solidFill>
                  <a:schemeClr val="tx1">
                    <a:lumMod val="65000"/>
                    <a:lumOff val="35000"/>
                  </a:schemeClr>
                </a:solidFill>
              </a:rPr>
              <a:t>Well hien sech net iwwer d'Evangelium geschummt huet, an hien huet gegleeft datt et eng houfreg Wourecht wier.</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b" altLang="ko-KR" sz="3200">
                <a:solidFill>
                  <a:schemeClr val="tx1">
                    <a:lumMod val="65000"/>
                    <a:lumOff val="35000"/>
                  </a:schemeClr>
                </a:solidFill>
              </a:rPr>
              <a:t>Mir mussen fäeg sinn zouversiichtlech a couragéiert d'Evangelium vum Jesus ze priedegen, wiem mir begéinen.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lb" altLang="ko-KR" sz="3200"/>
              <a:t>Wien ass de Jesus?</a:t>
            </a:r>
            <a:r xmlns:a="http://schemas.openxmlformats.org/drawingml/2006/main">
              <a:rPr lang="l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b"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lb" altLang="ko-KR" sz="3600">
                <a:solidFill>
                  <a:schemeClr val="tx1">
                    <a:lumMod val="65000"/>
                    <a:lumOff val="35000"/>
                  </a:schemeClr>
                </a:solidFill>
              </a:rPr>
              <a:t>De Jesus ass vill méi héich wéi den héchste Mann op der Welt.</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De Quiz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Wat huet de Paul gemaach wéi de Kinnek vum Paul säi Prozess him eng Chance ginn huet ze schwätzen?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① </a:t>
            </a:r>
            <a:r xmlns:a="http://schemas.openxmlformats.org/drawingml/2006/main">
              <a:rPr lang="lb" altLang="ko-KR" sz="2800">
                <a:solidFill>
                  <a:schemeClr val="tx1">
                    <a:lumMod val="65000"/>
                    <a:lumOff val="35000"/>
                  </a:schemeClr>
                </a:solidFill>
              </a:rPr>
              <a:t>Hien huet d'Evangelium vum Jesus gepriedegt.</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② </a:t>
            </a:r>
            <a:r xmlns:a="http://schemas.openxmlformats.org/drawingml/2006/main">
              <a:rPr lang="lb" altLang="ko-KR" sz="2800">
                <a:solidFill>
                  <a:schemeClr val="tx1">
                    <a:lumMod val="65000"/>
                    <a:lumOff val="35000"/>
                  </a:schemeClr>
                </a:solidFill>
              </a:rPr>
              <a:t>Hien huet eng schlecht Persoun virgeworf.</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③ </a:t>
            </a:r>
            <a:r xmlns:a="http://schemas.openxmlformats.org/drawingml/2006/main">
              <a:rPr lang="lb" altLang="ko-KR" sz="2800">
                <a:solidFill>
                  <a:schemeClr val="tx1">
                    <a:lumMod val="65000"/>
                    <a:lumOff val="35000"/>
                  </a:schemeClr>
                </a:solidFill>
              </a:rPr>
              <a:t>Hien huet seng Verëffentlechung gefrot.</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④ </a:t>
            </a:r>
            <a:r xmlns:a="http://schemas.openxmlformats.org/drawingml/2006/main">
              <a:rPr lang="lb" altLang="ko-KR" sz="2800">
                <a:solidFill>
                  <a:schemeClr val="tx1">
                    <a:lumMod val="65000"/>
                    <a:lumOff val="35000"/>
                  </a:schemeClr>
                </a:solidFill>
              </a:rPr>
              <a:t>Hien huet gebiet a gesongen Hymnen.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rgbClr val="ff0000"/>
                </a:solidFill>
              </a:rPr>
              <a:t>① </a:t>
            </a:r>
            <a:r xmlns:a="http://schemas.openxmlformats.org/drawingml/2006/main">
              <a:rPr lang="lb" altLang="ko-KR" sz="2800">
                <a:solidFill>
                  <a:srgbClr val="ff0000"/>
                </a:solidFill>
              </a:rPr>
              <a:t>Hien huet d'Evangelium vum Jesus gepriedegt.</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lb" altLang="ko-KR" sz="3600"/>
              <a:t>De Paul huet geäntwert: "Kuerz Zäit oder laang - ech bieden Gott, datt net nëmmen Dir, mee all déi, déi haut op mech lauschteren, kënne ginn wat ech sinn, ausser dës Ketten."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b" altLang="ko-KR" sz="2800">
                <a:solidFill>
                  <a:schemeClr val="tx1">
                    <a:lumMod val="65000"/>
                    <a:lumOff val="35000"/>
                  </a:schemeClr>
                </a:solidFill>
              </a:rPr>
              <a:t>Akten</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26:</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b" altLang="ko-KR" b="1">
                <a:solidFill>
                  <a:schemeClr val="tx1">
                    <a:lumMod val="50000"/>
                    <a:lumOff val="50000"/>
                  </a:schemeClr>
                </a:solidFill>
              </a:rPr>
              <a:t>Nr 97 D'Wuert vu 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D'Schëff ënnerkënnt!</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lb" altLang="ko-KR" sz="3600"/>
              <a:t>a sot: "Fäert net, Paul. Dir musst virum Caesar viru Geriicht stoen; a Gott huet Iech gnädeg d'Liewe vun all deene ginn, déi mat dir segelen.'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b" altLang="ko-KR" sz="2800">
                <a:solidFill>
                  <a:schemeClr val="tx1">
                    <a:lumMod val="65000"/>
                    <a:lumOff val="35000"/>
                  </a:schemeClr>
                </a:solidFill>
              </a:rPr>
              <a:t>Akten</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27:</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De Paul gouf mam Schëff mat den anere Prisonéier op Roum geholl.</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D'Schëff war allerdéngs duerch den Taifun a Gefor ënnerzegoen. Jiddereen huet vun Angscht geziddert.</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De Paul huet Gott gebiet an huet de Leit gesot. "Fäert net. Gott sot, datt kee stierwe géif."</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Eng Stëmm aus der Wollek sot: "Dëst ass mäi Jong, deen ech gär hunn; mat him sinn ech gutt zefridden. Lauschtert him!"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D'Schëff ass ënnergaangen, awer wéi de Paul gesot huet, kënnen d'Leit all op der Insel landen ouni een eenzegen Doud.</a:t>
            </a:r>
            <a:r xmlns:a="http://schemas.openxmlformats.org/drawingml/2006/main">
              <a:rPr lang="lb"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De Paul huet de Jesus op der Insel gepriedegt an huet Gott Éier ginn.</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Lektioun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lb" altLang="ko-KR" sz="3200">
                <a:solidFill>
                  <a:schemeClr val="tx1">
                    <a:lumMod val="65000"/>
                    <a:lumOff val="35000"/>
                  </a:schemeClr>
                </a:solidFill>
              </a:rPr>
              <a:t>De Paul huet gebiet, anerer encouragéiert, och a Krisenzäiten, wou d'Schëff amgaang ass ënnerzegoen.</a:t>
            </a:r>
            <a:r xmlns:a="http://schemas.openxmlformats.org/drawingml/2006/main">
              <a:rPr lang="lb" altLang="en-US" sz="3200">
                <a:solidFill>
                  <a:schemeClr val="tx1">
                    <a:lumMod val="65000"/>
                    <a:lumOff val="35000"/>
                  </a:schemeClr>
                </a:solidFill>
              </a:rPr>
              <a:t> </a:t>
            </a:r>
            <a:r xmlns:a="http://schemas.openxmlformats.org/drawingml/2006/main">
              <a:rPr lang="lb" altLang="ko-KR" sz="3200">
                <a:solidFill>
                  <a:schemeClr val="tx1">
                    <a:lumMod val="65000"/>
                    <a:lumOff val="35000"/>
                  </a:schemeClr>
                </a:solidFill>
              </a:rPr>
              <a:t>Um Enn goufen se all gerett,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b" altLang="ko-KR" sz="3200">
                <a:solidFill>
                  <a:schemeClr val="tx1">
                    <a:lumMod val="65000"/>
                    <a:lumOff val="35000"/>
                  </a:schemeClr>
                </a:solidFill>
              </a:rPr>
              <a:t>sou wéi de Paul gesot huet.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b" altLang="ko-KR" sz="3200">
                <a:solidFill>
                  <a:schemeClr val="tx1">
                    <a:lumMod val="65000"/>
                    <a:lumOff val="35000"/>
                  </a:schemeClr>
                </a:solidFill>
              </a:rPr>
              <a:t>D'Leit vu Gott si verantwortlech fir Gottes Wëllen an d'Welt duerch Gebied ze liwweren a fir déi gutt Noriicht vu Gott senger Erléisung.</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lb" altLang="ko-KR" sz="3200"/>
              <a:t>Wien ass de Jesus?</a:t>
            </a:r>
            <a:r xmlns:a="http://schemas.openxmlformats.org/drawingml/2006/main">
              <a:rPr lang="l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b" altLang="ko-KR" sz="3600">
                <a:solidFill>
                  <a:srgbClr val="0070c0"/>
                </a:solidFill>
              </a:rPr>
              <a:t>Jesus ass..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lb" altLang="ko-KR" sz="3600">
                <a:solidFill>
                  <a:schemeClr val="tx1">
                    <a:lumMod val="65000"/>
                    <a:lumOff val="35000"/>
                  </a:schemeClr>
                </a:solidFill>
              </a:rPr>
              <a:t>De Jesus ass de Besëtzer vun all Liewen op der Welt. Näischt stierft ouni seng Erlaabnis.</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De Quiz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Wat huet de Paul gemaach wéi d'Schëff den Taifoon begéint?</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① </a:t>
            </a:r>
            <a:r xmlns:a="http://schemas.openxmlformats.org/drawingml/2006/main">
              <a:rPr lang="lb" altLang="ko-KR" sz="2800">
                <a:solidFill>
                  <a:schemeClr val="tx1">
                    <a:lumMod val="65000"/>
                    <a:lumOff val="35000"/>
                  </a:schemeClr>
                </a:solidFill>
              </a:rPr>
              <a:t>Hien huet gekrasch.</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② </a:t>
            </a:r>
            <a:r xmlns:a="http://schemas.openxmlformats.org/drawingml/2006/main">
              <a:rPr lang="lb" altLang="ko-KR" sz="2800">
                <a:solidFill>
                  <a:schemeClr val="tx1">
                    <a:lumMod val="65000"/>
                    <a:lumOff val="35000"/>
                  </a:schemeClr>
                </a:solidFill>
              </a:rPr>
              <a:t>Hien sprang an d'Mier.</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③ </a:t>
            </a:r>
            <a:r xmlns:a="http://schemas.openxmlformats.org/drawingml/2006/main">
              <a:rPr lang="lb" altLang="ko-KR" sz="2800">
                <a:solidFill>
                  <a:schemeClr val="tx1">
                    <a:lumMod val="65000"/>
                    <a:lumOff val="35000"/>
                  </a:schemeClr>
                </a:solidFill>
              </a:rPr>
              <a:t>Hien huet géint de Pilot gekämpft.</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④ </a:t>
            </a:r>
            <a:r xmlns:a="http://schemas.openxmlformats.org/drawingml/2006/main">
              <a:rPr lang="lb" altLang="ko-KR" sz="2800">
                <a:solidFill>
                  <a:schemeClr val="tx1">
                    <a:lumMod val="65000"/>
                    <a:lumOff val="35000"/>
                  </a:schemeClr>
                </a:solidFill>
              </a:rPr>
              <a:t>Hien huet zu Gott gebiet.</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rgbClr val="ff0000"/>
                </a:solidFill>
              </a:rPr>
              <a:t>④ </a:t>
            </a:r>
            <a:r xmlns:a="http://schemas.openxmlformats.org/drawingml/2006/main">
              <a:rPr lang="lb" altLang="ko-KR" sz="2800">
                <a:solidFill>
                  <a:srgbClr val="ff0000"/>
                </a:solidFill>
              </a:rPr>
              <a:t>Hien huet zu Gott gebiet.</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lb" altLang="ko-KR" sz="3600"/>
              <a:t>a sot: "Fäert net, Paul. Dir musst virum Caesar viru Geriicht stoen; a Gott huet Iech gnädeg d'Liewe vun all deene ginn, déi mat dir segelen.'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b" altLang="ko-KR" sz="2800">
                <a:solidFill>
                  <a:schemeClr val="tx1">
                    <a:lumMod val="65000"/>
                    <a:lumOff val="35000"/>
                  </a:schemeClr>
                </a:solidFill>
              </a:rPr>
              <a:t>Akten</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27:</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lb" altLang="ko-KR" b="1">
                <a:solidFill>
                  <a:schemeClr val="tx1">
                    <a:lumMod val="50000"/>
                    <a:lumOff val="50000"/>
                  </a:schemeClr>
                </a:solidFill>
              </a:rPr>
              <a:t>Nr 98 D'Wuert vu 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Dem Paul säi Plädoyer fir Onesimus</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lb" altLang="ko-KR" sz="3600"/>
              <a:t>Ech appelléieren Iech fir mäi Jong Onesimus, dee mäi Jong gouf wärend ech a Ketten war.</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b" altLang="ko-KR" sz="2800">
                <a:solidFill>
                  <a:schemeClr val="tx1">
                    <a:lumMod val="65000"/>
                    <a:lumOff val="35000"/>
                  </a:schemeClr>
                </a:solidFill>
              </a:rPr>
              <a:t>Philemon</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Onesimus war en Dénger vum Philemon. Awer hien ass ouni d'Erlaabnes vu sengem Meeschter op Roum erausgaang.</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Onesimus huet de Paul begéint, deen zu Roum agespaart war. De Paul huet him d'Evangelium gepriedegt, an hien ass u Jesus gleewe komm.</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Wéi se dat héieren hunn, si si erschreckt op de Buedem gefall. De Jesus sot: "Fäert net." Wéi si opgekuckt hunn, hu se kee gesinn ausser de Jesus.</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De Paul huet dem Onesimus gesot, zréck bei säi Meeschter Philemon ze goen a fir Verzeiung ze froen. An de Paul sot dem Onesimus als e Glawen u Jesus ze liewen.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Onesimus war besuergt. Well deemools gouf den entfluchten Dénger vu sengem Besëtzer ëmbruecht.</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De Paul huet e Bréif fir Onesimus un säi Meeschter, de Philemon, geschriwwen fir him ze verzeien. Dëse Bréif ass 'Philemon' an der Bibel.</a:t>
            </a:r>
            <a:r xmlns:a="http://schemas.openxmlformats.org/drawingml/2006/main">
              <a:rPr lang="lb"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Lektioun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lb" altLang="ko-KR" sz="3200">
                <a:solidFill>
                  <a:schemeClr val="tx1">
                    <a:lumMod val="65000"/>
                    <a:lumOff val="35000"/>
                  </a:schemeClr>
                </a:solidFill>
              </a:rPr>
              <a:t>De Paul huet d'gebrach Relatioun tëscht Onesimus a Philemon erëm verbonnen. Den Onesimus huet de Philemon ëm Verzeiung gefrot, an de Philemon huet dem Onesimus verzeien.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b" altLang="ko-KR" sz="3200">
                <a:solidFill>
                  <a:schemeClr val="tx1">
                    <a:lumMod val="65000"/>
                    <a:lumOff val="35000"/>
                  </a:schemeClr>
                </a:solidFill>
              </a:rPr>
              <a:t>Mir musse Verzeiung froen wa mir eppes falsch gemaach hunn.</a:t>
            </a:r>
            <a:r xmlns:a="http://schemas.openxmlformats.org/drawingml/2006/main">
              <a:rPr lang="lb" altLang="en-US" sz="3200">
                <a:solidFill>
                  <a:schemeClr val="tx1">
                    <a:lumMod val="65000"/>
                    <a:lumOff val="35000"/>
                  </a:schemeClr>
                </a:solidFill>
              </a:rPr>
              <a:t> </a:t>
            </a:r>
            <a:r xmlns:a="http://schemas.openxmlformats.org/drawingml/2006/main">
              <a:rPr lang="lb" altLang="ko-KR" sz="3200">
                <a:solidFill>
                  <a:schemeClr val="tx1">
                    <a:lumMod val="65000"/>
                    <a:lumOff val="35000"/>
                  </a:schemeClr>
                </a:solidFill>
              </a:rPr>
              <a:t>A wann een eis eppes falsch gemaach huet, musse mir him verzeien.</a:t>
            </a:r>
            <a:r xmlns:a="http://schemas.openxmlformats.org/drawingml/2006/main">
              <a:rPr lang="lb" altLang="en-US" sz="3200">
                <a:solidFill>
                  <a:schemeClr val="tx1">
                    <a:lumMod val="65000"/>
                    <a:lumOff val="35000"/>
                  </a:schemeClr>
                </a:solidFill>
              </a:rPr>
              <a:t> </a:t>
            </a:r>
            <a:r xmlns:a="http://schemas.openxmlformats.org/drawingml/2006/main">
              <a:rPr lang="lb" altLang="ko-KR" sz="3200">
                <a:solidFill>
                  <a:schemeClr val="tx1">
                    <a:lumMod val="65000"/>
                    <a:lumOff val="35000"/>
                  </a:schemeClr>
                </a:solidFill>
              </a:rPr>
              <a:t>Dat ass wat d'Leit u Jesus gleewen.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lb" altLang="ko-KR" sz="3200"/>
              <a:t>Wien ass de Jesus?</a:t>
            </a:r>
            <a:r xmlns:a="http://schemas.openxmlformats.org/drawingml/2006/main">
              <a:rPr lang="l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b"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lb" altLang="ko-KR" sz="3600">
                <a:solidFill>
                  <a:schemeClr val="tx1">
                    <a:lumMod val="65000"/>
                    <a:lumOff val="35000"/>
                  </a:schemeClr>
                </a:solidFill>
              </a:rPr>
              <a:t>Jesus bréngt Fridden a Reconciliatioun wou et Kämpf a Konflikter gëtt.</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De Quiz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Wien huet den Onesimus zu Roum begéint wéi hie vu sengem Besëtzer Philemon fortgelaf ass?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① </a:t>
            </a:r>
            <a:r xmlns:a="http://schemas.openxmlformats.org/drawingml/2006/main">
              <a:rPr lang="lb" altLang="ko-KR" sz="2800">
                <a:solidFill>
                  <a:schemeClr val="tx1">
                    <a:lumMod val="65000"/>
                    <a:lumOff val="35000"/>
                  </a:schemeClr>
                </a:solidFill>
              </a:rPr>
              <a:t>Peter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② </a:t>
            </a:r>
            <a:r xmlns:a="http://schemas.openxmlformats.org/drawingml/2006/main">
              <a:rPr lang="lb" altLang="ko-KR" sz="2800">
                <a:solidFill>
                  <a:schemeClr val="tx1">
                    <a:lumMod val="65000"/>
                    <a:lumOff val="35000"/>
                  </a:schemeClr>
                </a:solidFill>
              </a:rPr>
              <a:t>John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③ </a:t>
            </a:r>
            <a:r xmlns:a="http://schemas.openxmlformats.org/drawingml/2006/main">
              <a:rPr lang="lb" altLang="ko-KR" sz="2800">
                <a:solidFill>
                  <a:schemeClr val="tx1">
                    <a:lumMod val="65000"/>
                    <a:lumOff val="35000"/>
                  </a:schemeClr>
                </a:solidFill>
              </a:rPr>
              <a:t>Barnabas</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④ </a:t>
            </a:r>
            <a:r xmlns:a="http://schemas.openxmlformats.org/drawingml/2006/main">
              <a:rPr lang="lb" altLang="ko-KR" sz="2800">
                <a:solidFill>
                  <a:schemeClr val="tx1">
                    <a:lumMod val="65000"/>
                    <a:lumOff val="35000"/>
                  </a:schemeClr>
                </a:solidFill>
              </a:rPr>
              <a:t>Paul</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rgbClr val="ff0000"/>
                </a:solidFill>
              </a:rPr>
              <a:t>④ </a:t>
            </a:r>
            <a:r xmlns:a="http://schemas.openxmlformats.org/drawingml/2006/main">
              <a:rPr lang="lb" altLang="ko-KR" sz="2800">
                <a:solidFill>
                  <a:srgbClr val="ff0000"/>
                </a:solidFill>
              </a:rPr>
              <a:t>Paul</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lb" altLang="ko-KR" sz="3600"/>
              <a:t>Ech appelléieren Iech fir mäi Jong Onesimus, dee mäi Jong gouf wärend ech a Ketten war.</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b" altLang="ko-KR" sz="2800">
                <a:solidFill>
                  <a:schemeClr val="tx1">
                    <a:lumMod val="65000"/>
                    <a:lumOff val="35000"/>
                  </a:schemeClr>
                </a:solidFill>
              </a:rPr>
              <a:t>Philemon</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b" altLang="ko-KR" b="1">
                <a:solidFill>
                  <a:schemeClr val="tx1">
                    <a:lumMod val="50000"/>
                    <a:lumOff val="50000"/>
                  </a:schemeClr>
                </a:solidFill>
              </a:rPr>
              <a:t>Nr 99 D'Wuert vu 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Timothy, de Jünger vum Paul</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lb" altLang="ko-KR" sz="3600"/>
              <a:t>Ech sinn un däin oprechte Glawen erënnert ginn, dee fir d'éischt an Ärer Bomi Lois an an Ärer Mamm Eunice gelieft huet an, ech sinn iwwerzeegt, elo och an dir lieft.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b" altLang="ko-KR" sz="2800">
                <a:solidFill>
                  <a:schemeClr val="tx1">
                    <a:lumMod val="65000"/>
                    <a:lumOff val="35000"/>
                  </a:schemeClr>
                </a:solidFill>
              </a:rPr>
              <a:t>2 Timothy</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4:</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De Paul hat e Jünger mam Numm Timothy. Den Timothy ass e Missionär mam Paul zënter hien als Jong war.</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lb" sz="3200">
                <a:solidFill>
                  <a:schemeClr val="tx1">
                    <a:lumMod val="65000"/>
                    <a:lumOff val="35000"/>
                  </a:schemeClr>
                </a:solidFill>
              </a:rPr>
              <a:t>Et war e Mann, deen zwee Jongen hat. Den zweete Jong huet säi Papp gefrot him säin Deel vun der Immobilie am Viraus ze ginn.</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Lektioun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lb" sz="3600">
                <a:solidFill>
                  <a:schemeClr val="tx1">
                    <a:lumMod val="65000"/>
                    <a:lumOff val="35000"/>
                  </a:schemeClr>
                </a:solidFill>
              </a:rPr>
              <a:t>De Jesus war op dëser Äerd a mënschlecher Form, awer Hien ass och Gott.</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b" sz="3600">
                <a:solidFill>
                  <a:schemeClr val="tx1">
                    <a:lumMod val="65000"/>
                    <a:lumOff val="35000"/>
                  </a:schemeClr>
                </a:solidFill>
              </a:rPr>
              <a:t>Wéi Gott seng Jünger um Bierg bestallt huet,</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b" sz="3600">
                <a:solidFill>
                  <a:schemeClr val="tx1">
                    <a:lumMod val="65000"/>
                    <a:lumOff val="35000"/>
                  </a:schemeClr>
                </a:solidFill>
              </a:rPr>
              <a:t>mir mussen un de Jesus als de Jong vu Gott gleewen an no him nolauschteren.</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De Paul, deen am Prisong war, wousst, datt hie stierwe géif, an huet e Bréif un säi beléifte Jünger Timothy geschriwwen.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De Bréif sot wéi den Timothy de Gleeweger als Kiercheminister soll léieren.</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Den Timothy an d'Gleeweger liesen dem Paul säi Bréif an hunn decidéiert de Glawen net bis zum Enn ze verléieren, och a Verfolgung.</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Also dem Paul säi Glawen ass u säi Jünger Timothy iwwerginn, an erëm un d'Kierchen.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Lektioun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lb" altLang="ko-KR" sz="3600">
                <a:solidFill>
                  <a:schemeClr val="tx1">
                    <a:lumMod val="65000"/>
                    <a:lumOff val="35000"/>
                  </a:schemeClr>
                </a:solidFill>
              </a:rPr>
              <a:t>Dank den Evangelisten, déi eis d'Evangelium gepriedegt hunn an den Enseignanten, déi eis d'Wuert vu Gott geléiert hunn, sinn eise Glawen an eis Kierch gewuess.</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lb" altLang="ko-KR" sz="3600">
                <a:solidFill>
                  <a:schemeClr val="tx1">
                    <a:lumMod val="65000"/>
                    <a:lumOff val="35000"/>
                  </a:schemeClr>
                </a:solidFill>
              </a:rPr>
              <a:t>Elo musse mir eise Glawen liwweren an hinnen d'Wuert vu Gott léieren, dat mir geléiert hunn.</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lb" altLang="ko-KR" sz="3200"/>
              <a:t>Wien ass de Jesus?</a:t>
            </a:r>
            <a:r xmlns:a="http://schemas.openxmlformats.org/drawingml/2006/main">
              <a:rPr lang="l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b" altLang="ko-KR" sz="3600">
                <a:solidFill>
                  <a:srgbClr val="0070c0"/>
                </a:solidFill>
              </a:rPr>
              <a:t>Jesus ass..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lb" altLang="ko-KR" sz="3600">
                <a:solidFill>
                  <a:schemeClr val="tx1">
                    <a:lumMod val="65000"/>
                    <a:lumOff val="35000"/>
                  </a:schemeClr>
                </a:solidFill>
              </a:rPr>
              <a:t>De Jesus ass erëmbelieft an hien ass éiweg lieweg, mat Kierchen a Gleeweger, déi un hien gleewen.</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De Quiz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Zu wiem huet de Paul de Bréif geschriwwen wéi den Dag vu sengem Doud ukomm ass?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① </a:t>
            </a:r>
            <a:r xmlns:a="http://schemas.openxmlformats.org/drawingml/2006/main">
              <a:rPr lang="lb" altLang="ko-KR" sz="2800">
                <a:solidFill>
                  <a:schemeClr val="tx1">
                    <a:lumMod val="65000"/>
                    <a:lumOff val="35000"/>
                  </a:schemeClr>
                </a:solidFill>
              </a:rPr>
              <a:t>Luke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② </a:t>
            </a:r>
            <a:r xmlns:a="http://schemas.openxmlformats.org/drawingml/2006/main">
              <a:rPr lang="lb" altLang="ko-KR" sz="2800">
                <a:solidFill>
                  <a:schemeClr val="tx1">
                    <a:lumMod val="65000"/>
                    <a:lumOff val="35000"/>
                  </a:schemeClr>
                </a:solidFill>
              </a:rPr>
              <a:t>Mark</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③ </a:t>
            </a:r>
            <a:r xmlns:a="http://schemas.openxmlformats.org/drawingml/2006/main">
              <a:rPr lang="lb" altLang="ko-KR" sz="2800">
                <a:solidFill>
                  <a:schemeClr val="tx1">
                    <a:lumMod val="65000"/>
                    <a:lumOff val="35000"/>
                  </a:schemeClr>
                </a:solidFill>
              </a:rPr>
              <a:t>Timothy</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④ </a:t>
            </a:r>
            <a:r xmlns:a="http://schemas.openxmlformats.org/drawingml/2006/main">
              <a:rPr lang="lb" altLang="ko-KR" sz="2800">
                <a:solidFill>
                  <a:schemeClr val="tx1">
                    <a:lumMod val="65000"/>
                    <a:lumOff val="35000"/>
                  </a:schemeClr>
                </a:solidFill>
              </a:rPr>
              <a:t>Silas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rgbClr val="ff0000"/>
                </a:solidFill>
              </a:rPr>
              <a:t>③ </a:t>
            </a:r>
            <a:r xmlns:a="http://schemas.openxmlformats.org/drawingml/2006/main">
              <a:rPr lang="lb" altLang="ko-KR" sz="2800">
                <a:solidFill>
                  <a:srgbClr val="ff0000"/>
                </a:solidFill>
              </a:rPr>
              <a:t>Timothy</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lb" altLang="ko-KR" sz="3600"/>
              <a:t>Ech sinn un däin oprechte Glawen erënnert ginn, dee fir d'éischt an Ärer Bomi Lois an an Ärer Mamm Eunice gelieft huet an, ech sinn iwwerzeegt, elo och an dir lieft.</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b" altLang="ko-KR" sz="2800">
                <a:solidFill>
                  <a:schemeClr val="tx1">
                    <a:lumMod val="65000"/>
                    <a:lumOff val="35000"/>
                  </a:schemeClr>
                </a:solidFill>
              </a:rPr>
              <a:t>2 Timothy</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4:</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lb" altLang="ko-KR" b="1">
                <a:solidFill>
                  <a:schemeClr val="tx1">
                    <a:lumMod val="50000"/>
                    <a:lumOff val="50000"/>
                  </a:schemeClr>
                </a:solidFill>
              </a:rPr>
              <a:t>Nr 100 D'Wuert vu 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John huet eng erstaunlech Vue gesinn</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lb" altLang="ko-KR" sz="3600"/>
              <a:t>Deen, deen iwwer dës Saachen Zeien, seet: "Jo, ech kommen geschwënn." Amen. Komm, Här Jesus.</a:t>
            </a:r>
            <a:endParaRPr xmlns:a="http://schemas.openxmlformats.org/drawingml/2006/main" lang="en-US" altLang="ko-KR" sz="3600"/>
          </a:p>
          <a:p>
            <a:pPr xmlns:a="http://schemas.openxmlformats.org/drawingml/2006/main" lvl="0">
              <a:defRPr/>
            </a:pPr>
            <a:r xmlns:a="http://schemas.openxmlformats.org/drawingml/2006/main">
              <a:rPr lang="lb"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b" altLang="ko-KR" sz="2800">
                <a:solidFill>
                  <a:schemeClr val="tx1">
                    <a:lumMod val="65000"/>
                    <a:lumOff val="35000"/>
                  </a:schemeClr>
                </a:solidFill>
              </a:rPr>
              <a:t>Offenbarung</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22:</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lb" sz="3200"/>
              <a:t>Wien ass de Jesus?</a:t>
            </a:r>
            <a:r xmlns:a="http://schemas.openxmlformats.org/drawingml/2006/main">
              <a:rPr altLang="en-US" lang="lb"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rgbClr val="0070c0"/>
                </a:solidFill>
              </a:rPr>
              <a:t>Jesus ass..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De Jesus ass deen, dee schéin mat engem glorräichen Erscheinungsbild blénkt.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D'Verfollegung vun der Kierch gouf vum Dag ëmmer méi schlëmm. All seng Jünger goufen martyred iwwerdeems Glawen behalen, an de Johannes war eleng zu Patmos agespaart.</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Enges Daags huet hien eng haart Stëmm wéi eng Trompett héieren, déi gesot huet: "Schreift op eng Schrëftroll, wat Dir gesitt, a schéckt et un déi siwe Kierchen."</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De Johannes huet och de Jesus gesinn. De Jesus war d'Bild vun engem Kinnek, deen all d'Muecht vun der Welt hat.</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De John huet den neien Himmel an dat neit Land gesinn, dat soll kommen. Et gëtt näischt Béises, et gëtt keng Trauer, an et gëtt ëmmer Gléck mat Gott.</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De Johannes huet all dës Visiounen geschriwwen an se un d'Kierchen geschriwwen. "Halt Äert Glawen, well den Här wäert erëm kommen!" Dëst ass dat lescht Buch vun der Bibel, Offenbarung</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Lektioun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lb" altLang="ko-KR" sz="3200">
                <a:solidFill>
                  <a:schemeClr val="tx1">
                    <a:lumMod val="65000"/>
                    <a:lumOff val="35000"/>
                  </a:schemeClr>
                </a:solidFill>
              </a:rPr>
              <a:t>De Jesus wäert erëm op dës Äerd kommen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b" altLang="ko-KR" sz="3200">
                <a:solidFill>
                  <a:schemeClr val="tx1">
                    <a:lumMod val="65000"/>
                    <a:lumOff val="35000"/>
                  </a:schemeClr>
                </a:solidFill>
              </a:rPr>
              <a:t>als Riichter iergendwann.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b" altLang="ko-KR" sz="3200">
                <a:solidFill>
                  <a:schemeClr val="tx1">
                    <a:lumMod val="65000"/>
                    <a:lumOff val="35000"/>
                  </a:schemeClr>
                </a:solidFill>
              </a:rPr>
              <a:t>Zu där Zäit hunn déi, déi net gegleeft hunn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b" altLang="ko-KR" sz="3200">
                <a:solidFill>
                  <a:schemeClr val="tx1">
                    <a:lumMod val="65000"/>
                    <a:lumOff val="35000"/>
                  </a:schemeClr>
                </a:solidFill>
              </a:rPr>
              <a:t>am Jesus leiden fir ëmmer,</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b" altLang="ko-KR" sz="3200">
                <a:solidFill>
                  <a:schemeClr val="tx1">
                    <a:lumMod val="65000"/>
                    <a:lumOff val="35000"/>
                  </a:schemeClr>
                </a:solidFill>
              </a:rPr>
              <a:t>Déi, déi un de Jesus gleewen, wäerten genéissen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b" altLang="ko-KR" sz="3200">
                <a:solidFill>
                  <a:schemeClr val="tx1">
                    <a:lumMod val="65000"/>
                    <a:lumOff val="35000"/>
                  </a:schemeClr>
                </a:solidFill>
              </a:rPr>
              <a:t>Éiwegt Liewen mat Gléck.</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b" altLang="ko-KR" sz="3200">
                <a:solidFill>
                  <a:schemeClr val="tx1">
                    <a:lumMod val="65000"/>
                    <a:lumOff val="35000"/>
                  </a:schemeClr>
                </a:solidFill>
              </a:rPr>
              <a:t>Waart Dir op de Jesus erëm ze kommen?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lb" altLang="ko-KR" sz="3200">
                <a:solidFill>
                  <a:schemeClr val="tx1">
                    <a:lumMod val="65000"/>
                    <a:lumOff val="35000"/>
                  </a:schemeClr>
                </a:solidFill>
              </a:rPr>
              <a:t>Mir däerfen déi Hoffnung net verléieren, mir mussen eise Glawen op dëser Äerd bis zum Enn behalen</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lb" altLang="ko-KR" sz="3200"/>
              <a:t>Wien ass de Jesus?</a:t>
            </a:r>
            <a:r xmlns:a="http://schemas.openxmlformats.org/drawingml/2006/main">
              <a:rPr lang="lb"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lb"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lb" altLang="ko-KR" sz="3600">
                <a:solidFill>
                  <a:schemeClr val="tx1">
                    <a:lumMod val="65000"/>
                    <a:lumOff val="35000"/>
                  </a:schemeClr>
                </a:solidFill>
              </a:rPr>
              <a:t>De Jesus wäert erëm als Kinnek op dës Äerd kommen, alles beurteelen an alles fir ëmmer regéieren.</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De Quiz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Wat ass den Numm vun der Insel wou de Jünger John agespaart war?</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① </a:t>
            </a:r>
            <a:r xmlns:a="http://schemas.openxmlformats.org/drawingml/2006/main">
              <a:rPr lang="lb" altLang="ko-KR" sz="2800">
                <a:solidFill>
                  <a:schemeClr val="tx1">
                    <a:lumMod val="65000"/>
                    <a:lumOff val="35000"/>
                  </a:schemeClr>
                </a:solidFill>
              </a:rPr>
              <a:t>Malta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② </a:t>
            </a:r>
            <a:r xmlns:a="http://schemas.openxmlformats.org/drawingml/2006/main">
              <a:rPr lang="lb" altLang="ko-KR" sz="2800">
                <a:solidFill>
                  <a:schemeClr val="tx1">
                    <a:lumMod val="65000"/>
                    <a:lumOff val="35000"/>
                  </a:schemeClr>
                </a:solidFill>
              </a:rPr>
              <a:t>Hawaii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③ </a:t>
            </a:r>
            <a:r xmlns:a="http://schemas.openxmlformats.org/drawingml/2006/main">
              <a:rPr lang="lb" altLang="ko-KR" sz="2800">
                <a:solidFill>
                  <a:schemeClr val="tx1">
                    <a:lumMod val="65000"/>
                    <a:lumOff val="35000"/>
                  </a:schemeClr>
                </a:solidFill>
              </a:rPr>
              <a:t>Kittim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chemeClr val="tx1">
                    <a:lumMod val="65000"/>
                    <a:lumOff val="35000"/>
                  </a:schemeClr>
                </a:solidFill>
              </a:rPr>
              <a:t>④ </a:t>
            </a:r>
            <a:r xmlns:a="http://schemas.openxmlformats.org/drawingml/2006/main">
              <a:rPr lang="lb" altLang="ko-KR" sz="2800">
                <a:solidFill>
                  <a:schemeClr val="tx1">
                    <a:lumMod val="65000"/>
                    <a:lumOff val="35000"/>
                  </a:schemeClr>
                </a:solidFill>
              </a:rPr>
              <a:t>Patmos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lb" altLang="en-US" sz="2800">
                <a:solidFill>
                  <a:srgbClr val="ff0000"/>
                </a:solidFill>
              </a:rPr>
              <a:t>④ </a:t>
            </a:r>
            <a:r xmlns:a="http://schemas.openxmlformats.org/drawingml/2006/main">
              <a:rPr lang="lb" altLang="ko-KR" sz="2800">
                <a:solidFill>
                  <a:srgbClr val="ff0000"/>
                </a:solidFill>
              </a:rPr>
              <a:t>Patmos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lb" altLang="ko-KR" sz="4000"/>
              <a:t>D'Wuert vun haut</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lb" altLang="ko-KR" sz="3600"/>
              <a:t>Deen, deen iwwer dës Saachen Zeien, seet: "Jo, ech kommen geschwënn." Amen. Komm, Här Jesus.</a:t>
            </a:r>
            <a:endParaRPr xmlns:a="http://schemas.openxmlformats.org/drawingml/2006/main" lang="en-US" altLang="ko-KR" sz="3600"/>
          </a:p>
          <a:p>
            <a:pPr xmlns:a="http://schemas.openxmlformats.org/drawingml/2006/main" lvl="0">
              <a:defRPr/>
            </a:pPr>
            <a:r xmlns:a="http://schemas.openxmlformats.org/drawingml/2006/main">
              <a:rPr lang="lb"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lb" altLang="ko-KR" sz="2800">
                <a:solidFill>
                  <a:schemeClr val="tx1">
                    <a:lumMod val="65000"/>
                    <a:lumOff val="35000"/>
                  </a:schemeClr>
                </a:solidFill>
              </a:rPr>
              <a:t>Offenbarung</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22:</a:t>
            </a:r>
            <a:r xmlns:a="http://schemas.openxmlformats.org/drawingml/2006/main">
              <a:rPr lang="lb" altLang="en-US" sz="2800">
                <a:solidFill>
                  <a:schemeClr val="tx1">
                    <a:lumMod val="65000"/>
                    <a:lumOff val="35000"/>
                  </a:schemeClr>
                </a:solidFill>
              </a:rPr>
              <a:t> </a:t>
            </a:r>
            <a:r xmlns:a="http://schemas.openxmlformats.org/drawingml/2006/main">
              <a:rPr lang="lb"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Haut</a:t>
            </a:r>
            <a:r xmlns:a="http://schemas.openxmlformats.org/drawingml/2006/main">
              <a:rPr altLang="en-US" lang="lb" sz="4000">
                <a:solidFill>
                  <a:srgbClr val="ff0000"/>
                </a:solidFill>
              </a:rPr>
              <a:t> </a:t>
            </a:r>
            <a:r xmlns:a="http://schemas.openxmlformats.org/drawingml/2006/main">
              <a:rPr altLang="ko-KR" lang="lb" sz="4000">
                <a:solidFill>
                  <a:srgbClr val="ff0000"/>
                </a:solidFill>
              </a:rPr>
              <a:t>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b" sz="3200">
                <a:solidFill>
                  <a:schemeClr val="tx1">
                    <a:lumMod val="65000"/>
                    <a:lumOff val="35000"/>
                  </a:schemeClr>
                </a:solidFill>
              </a:rPr>
              <a:t>Wien huet d'Transfiguratioun vum Jesus net gesinn?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① </a:t>
            </a:r>
            <a:r xmlns:a="http://schemas.openxmlformats.org/drawingml/2006/main">
              <a:rPr altLang="ko-KR" lang="lb" sz="2800">
                <a:solidFill>
                  <a:schemeClr val="tx1">
                    <a:lumMod val="65000"/>
                    <a:lumOff val="35000"/>
                  </a:schemeClr>
                </a:solidFill>
              </a:rPr>
              <a:t>Peter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② </a:t>
            </a:r>
            <a:r xmlns:a="http://schemas.openxmlformats.org/drawingml/2006/main">
              <a:rPr altLang="ko-KR" lang="lb" sz="2800">
                <a:solidFill>
                  <a:schemeClr val="tx1">
                    <a:lumMod val="65000"/>
                    <a:lumOff val="35000"/>
                  </a:schemeClr>
                </a:solidFill>
              </a:rPr>
              <a:t>James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③ </a:t>
            </a:r>
            <a:r xmlns:a="http://schemas.openxmlformats.org/drawingml/2006/main">
              <a:rPr altLang="ko-KR" lang="lb" sz="2800">
                <a:solidFill>
                  <a:schemeClr val="tx1">
                    <a:lumMod val="65000"/>
                    <a:lumOff val="35000"/>
                  </a:schemeClr>
                </a:solidFill>
              </a:rPr>
              <a:t>John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④ </a:t>
            </a:r>
            <a:r xmlns:a="http://schemas.openxmlformats.org/drawingml/2006/main">
              <a:rPr altLang="ko-KR" lang="lb" sz="2800">
                <a:solidFill>
                  <a:schemeClr val="tx1">
                    <a:lumMod val="65000"/>
                    <a:lumOff val="35000"/>
                  </a:schemeClr>
                </a:solidFill>
              </a:rPr>
              <a:t>Thomas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rgbClr val="ff0000"/>
                </a:solidFill>
              </a:rPr>
              <a:t>④ </a:t>
            </a:r>
            <a:r xmlns:a="http://schemas.openxmlformats.org/drawingml/2006/main">
              <a:rPr altLang="ko-KR" lang="lb" sz="2800">
                <a:solidFill>
                  <a:srgbClr val="ff0000"/>
                </a:solidFill>
              </a:rPr>
              <a:t>Thomas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D'Wuert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lb" sz="3600"/>
              <a:t>Do gouf hie virun hinnen transforméiert. Säi Gesiicht huet geschéngt wéi d'Sonn, a seng Kleeder goufe sou wäiss wéi d'Liicht.</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b" sz="2800">
                <a:solidFill>
                  <a:schemeClr val="tx1">
                    <a:lumMod val="65000"/>
                    <a:lumOff val="35000"/>
                  </a:schemeClr>
                </a:solidFill>
              </a:rPr>
              <a:t>Matthew</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17:</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b" altLang="ko-KR" b="1">
                <a:solidFill>
                  <a:schemeClr val="tx1">
                    <a:lumMod val="50000"/>
                    <a:lumOff val="50000"/>
                  </a:schemeClr>
                </a:solidFill>
              </a:rPr>
              <a:t>Nr 75 D'Wuert vu 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lb" altLang="ko-KR" sz="4400"/>
              <a:t>Jesus</a:t>
            </a:r>
            <a:r xmlns:a="http://schemas.openxmlformats.org/drawingml/2006/main">
              <a:rPr lang="lb" altLang="en-US" sz="4400"/>
              <a:t> </a:t>
            </a:r>
            <a:r xmlns:a="http://schemas.openxmlformats.org/drawingml/2006/main">
              <a:rPr lang="lb" altLang="ko-KR" sz="4400"/>
              <a:t>Léif Kanner</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D'Wuert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lb" sz="3600"/>
              <a:t>Wéi de Jesus dat gesinn huet, war hien indignéiert. Hien sot zu hinnen: "Loosst déi kleng Kanner bei mech kommen, a verhënnert hinnen net, well d'Kinnekräich vu Gott gehéiert zu esou wéi dës.</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b" sz="2800">
                <a:solidFill>
                  <a:schemeClr val="tx1">
                    <a:lumMod val="65000"/>
                    <a:lumOff val="35000"/>
                  </a:schemeClr>
                </a:solidFill>
              </a:rPr>
              <a:t>Mark</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En Elterendeel huet säi Kand bei de Jesus bruecht fir vum Jesus geseent ze ginn.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Dunn hunn dem Jesus seng Jünger him bestrooft. "Wéi getraut Dir Äert Kand bei de Jesus ze bréngen?"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Wéi de Jesus et gesinn huet, sot hien rosen.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"Halt d'Kanner net fir bei mech ze kommen. D'Kinnekräich vu Gott gehéiert esou wéi dës Kanner.!"</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lb" sz="3200">
                <a:solidFill>
                  <a:schemeClr val="tx1">
                    <a:lumMod val="65000"/>
                    <a:lumOff val="35000"/>
                  </a:schemeClr>
                </a:solidFill>
              </a:rPr>
              <a:t>Mä de Jong hat all seng Eegentum am wäitem Land verschwenden a gouf miserabel.</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"Jiddereen, deen d'Kinnekräich vu Gott net wéi e klengt Kand kritt, wäert ni eragoen." An hien huet d'Kanner op seng Äerm geholl, d'Hänn op si geluecht an si geseent.</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Lektioun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lb" sz="3600">
                <a:solidFill>
                  <a:schemeClr val="tx1">
                    <a:lumMod val="65000"/>
                    <a:lumOff val="35000"/>
                  </a:schemeClr>
                </a:solidFill>
              </a:rPr>
              <a:t>De Jesus sot, datt d'Kinnekräich vu Gott zu esou wéi dës Kanner gehéiert.</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b" sz="3600">
                <a:solidFill>
                  <a:schemeClr val="tx1">
                    <a:lumMod val="65000"/>
                    <a:lumOff val="35000"/>
                  </a:schemeClr>
                </a:solidFill>
              </a:rPr>
              <a:t>Loosst eis och Kanner ginn, déi Gott gär hunn an dem Jesus befollegen ouni déi reng, éierlech,</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b" sz="3600">
                <a:solidFill>
                  <a:schemeClr val="tx1">
                    <a:lumMod val="65000"/>
                    <a:lumOff val="35000"/>
                  </a:schemeClr>
                </a:solidFill>
              </a:rPr>
              <a:t>a richteg Häerz vun engem Kand.</a:t>
            </a:r>
            <a:r xmlns:a="http://schemas.openxmlformats.org/drawingml/2006/main">
              <a:rPr altLang="en-US" lang="lb"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lb" sz="3200"/>
              <a:t>Wien ass de Jesus?</a:t>
            </a:r>
            <a:r xmlns:a="http://schemas.openxmlformats.org/drawingml/2006/main">
              <a:rPr altLang="en-US" lang="lb"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rgbClr val="0070c0"/>
                </a:solidFill>
              </a:rPr>
              <a:t>Jesus</a:t>
            </a:r>
            <a:r xmlns:a="http://schemas.openxmlformats.org/drawingml/2006/main">
              <a:rPr altLang="en-US" lang="lb" sz="3600">
                <a:solidFill>
                  <a:srgbClr val="0070c0"/>
                </a:solidFill>
              </a:rPr>
              <a:t> </a:t>
            </a:r>
            <a:r xmlns:a="http://schemas.openxmlformats.org/drawingml/2006/main">
              <a:rPr altLang="ko-KR" lang="lb" sz="3600">
                <a:solidFill>
                  <a:srgbClr val="0070c0"/>
                </a:solidFill>
              </a:rPr>
              <a:t>ass..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De Jesus ass deen deen Kanner gär huet, schätzt a blesséiert.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De Quiz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b" sz="3200">
                <a:solidFill>
                  <a:schemeClr val="tx1">
                    <a:lumMod val="65000"/>
                    <a:lumOff val="35000"/>
                  </a:schemeClr>
                </a:solidFill>
              </a:rPr>
              <a:t>Wat hunn d'Jünger gemaach wéi d'Kanner probéiert bei de Jesus ze goen?</a:t>
            </a:r>
            <a:r xmlns:a="http://schemas.openxmlformats.org/drawingml/2006/main">
              <a:rPr altLang="en-US" lang="lb"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① </a:t>
            </a:r>
            <a:r xmlns:a="http://schemas.openxmlformats.org/drawingml/2006/main">
              <a:rPr altLang="ko-KR" lang="lb" sz="2800">
                <a:solidFill>
                  <a:schemeClr val="tx1">
                    <a:lumMod val="65000"/>
                    <a:lumOff val="35000"/>
                  </a:schemeClr>
                </a:solidFill>
              </a:rPr>
              <a:t>Si hunn si frou begréisst.</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② </a:t>
            </a:r>
            <a:r xmlns:a="http://schemas.openxmlformats.org/drawingml/2006/main">
              <a:rPr altLang="ko-KR" lang="lb" sz="2800">
                <a:solidFill>
                  <a:schemeClr val="tx1">
                    <a:lumMod val="65000"/>
                    <a:lumOff val="35000"/>
                  </a:schemeClr>
                </a:solidFill>
              </a:rPr>
              <a:t>Si hunn hinnen bestrooft net bei de Jesus ze goen.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③ </a:t>
            </a:r>
            <a:r xmlns:a="http://schemas.openxmlformats.org/drawingml/2006/main">
              <a:rPr altLang="ko-KR" lang="lb" sz="2800">
                <a:solidFill>
                  <a:schemeClr val="tx1">
                    <a:lumMod val="65000"/>
                    <a:lumOff val="35000"/>
                  </a:schemeClr>
                </a:solidFill>
              </a:rPr>
              <a:t>Si hunn Kanner dem Jesus agefouert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④ </a:t>
            </a:r>
            <a:r xmlns:a="http://schemas.openxmlformats.org/drawingml/2006/main">
              <a:rPr altLang="ko-KR" lang="lb" sz="2800">
                <a:solidFill>
                  <a:schemeClr val="tx1">
                    <a:lumMod val="65000"/>
                    <a:lumOff val="35000"/>
                  </a:schemeClr>
                </a:solidFill>
              </a:rPr>
              <a:t>Si hunn hinnen e puer Iessen ginn a si heem geschéckt.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rgbClr val="ff0000"/>
                </a:solidFill>
              </a:rPr>
              <a:t>② </a:t>
            </a:r>
            <a:r xmlns:a="http://schemas.openxmlformats.org/drawingml/2006/main">
              <a:rPr altLang="ko-KR" lang="lb" sz="2800">
                <a:solidFill>
                  <a:srgbClr val="ff0000"/>
                </a:solidFill>
              </a:rPr>
              <a:t>Si hunn hinnen bestrooft net bei de Jesus ze goen.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D'Wuert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lb" sz="3600"/>
              <a:t>Wéi de Jesus dat gesinn huet, war hien indignéiert. Hien sot zu hinnen: "Loosst déi kleng Kanner bei mech kommen, a verhënnert hinnen net, well d'Kinnekräich vu Gott gehéiert zu esou wéi dës.</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b" sz="2800">
                <a:solidFill>
                  <a:schemeClr val="tx1">
                    <a:lumMod val="65000"/>
                    <a:lumOff val="35000"/>
                  </a:schemeClr>
                </a:solidFill>
              </a:rPr>
              <a:t>Mark</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lb" altLang="ko-KR" b="1">
                <a:solidFill>
                  <a:schemeClr val="tx1">
                    <a:lumMod val="50000"/>
                    <a:lumOff val="50000"/>
                  </a:schemeClr>
                </a:solidFill>
              </a:rPr>
              <a:t>Nr 76 D'Wuert vu 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lb" altLang="ko-KR" sz="4400"/>
              <a:t>De Jesus huet e blanne Mann geheelt, de Bartimeus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D'Wuert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lb" sz="3600"/>
              <a:t>"Gitt," sot de Jesus, "däi Glawen huet dech geheelt." Direkt krut hien seng Siicht an ass dem Jesus op der Strooss gefollegt.</a:t>
            </a:r>
            <a:endParaRPr xmlns:a="http://schemas.openxmlformats.org/drawingml/2006/main" altLang="ko-KR" lang="en-US" sz="3600"/>
          </a:p>
          <a:p>
            <a:pPr xmlns:a="http://schemas.openxmlformats.org/drawingml/2006/main" lvl="0">
              <a:defRPr/>
            </a:pPr>
            <a:r xmlns:a="http://schemas.openxmlformats.org/drawingml/2006/main">
              <a:rPr altLang="ko-KR" lang="lb"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lb"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b" sz="2800">
                <a:solidFill>
                  <a:schemeClr val="tx1">
                    <a:lumMod val="65000"/>
                    <a:lumOff val="35000"/>
                  </a:schemeClr>
                </a:solidFill>
              </a:rPr>
              <a:t>Mark</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10:</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Wéi de Jesus op Jericho koum, e blanne Mann, souz de Bartimeus um Stroossebuerg a bitt.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Wéi hien héieren huet, datt et de Jesus vun Nazareth war, huet hien ugefaang ze jäizen: "Jesus, Jong vum David, barmhäerzlech mat mir!"</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lb" altLang="ko-KR" sz="3000">
                <a:solidFill>
                  <a:schemeClr val="tx1">
                    <a:lumMod val="65000"/>
                    <a:lumOff val="35000"/>
                  </a:schemeClr>
                </a:solidFill>
              </a:rPr>
              <a:t>Jesus genannt Bartimeus. "Wat wëllt Dir, datt ech fir Iech maachen?" De Jesus huet him gefrot. De blann sot: "Rabbi, ech wëll gesinn."</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lb" sz="2800">
                <a:solidFill>
                  <a:schemeClr val="tx1">
                    <a:lumMod val="65000"/>
                    <a:lumOff val="35000"/>
                  </a:schemeClr>
                </a:solidFill>
              </a:rPr>
              <a:t>De Jong huet gemierkt datt hie méi miserabel ass wéi d'Dénger am Haus vu sengem Papp.</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lb" sz="2800">
                <a:solidFill>
                  <a:schemeClr val="tx1">
                    <a:lumMod val="65000"/>
                    <a:lumOff val="35000"/>
                  </a:schemeClr>
                </a:solidFill>
              </a:rPr>
              <a:t>Also ass hien zréck an huet säi Papp gefrot fir hien als ee vu senge Dénger ze akzeptéieren.</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"Gitt," sot de Jesus, "däi Glawen huet dech geheelt." Direkt krut hien seng Siicht.</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"Merci, Jesus!" De Bartimeus ass dem Jesus gefollegt, deen hien d'Gesiicht kritt huet.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Lektioun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lb" sz="3600">
                <a:solidFill>
                  <a:schemeClr val="tx1">
                    <a:lumMod val="65000"/>
                    <a:lumOff val="35000"/>
                  </a:schemeClr>
                </a:solidFill>
              </a:rPr>
              <a:t>De Jesus sot zum Bartimeus: "Dir Glawen huet dech geheelt."</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b" sz="3600">
                <a:solidFill>
                  <a:schemeClr val="tx1">
                    <a:lumMod val="65000"/>
                    <a:lumOff val="35000"/>
                  </a:schemeClr>
                </a:solidFill>
              </a:rPr>
              <a:t>Et ass de Glawen deen eis rett.</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b" sz="3600">
                <a:solidFill>
                  <a:schemeClr val="tx1">
                    <a:lumMod val="65000"/>
                    <a:lumOff val="35000"/>
                  </a:schemeClr>
                </a:solidFill>
              </a:rPr>
              <a:t>De Glawen gëtt am eeschte Gebied ausgedréckt.</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b" sz="3600">
                <a:solidFill>
                  <a:schemeClr val="tx1">
                    <a:lumMod val="65000"/>
                    <a:lumOff val="35000"/>
                  </a:schemeClr>
                </a:solidFill>
              </a:rPr>
              <a:t>Wa mir dem Jesus bieden,</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b" sz="3600">
                <a:solidFill>
                  <a:schemeClr val="tx1">
                    <a:lumMod val="65000"/>
                    <a:lumOff val="35000"/>
                  </a:schemeClr>
                </a:solidFill>
              </a:rPr>
              <a:t>Mir mussen dëse Glawen hunn.</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lb" sz="3200"/>
              <a:t>Wien ass de Jesus?</a:t>
            </a:r>
            <a:r xmlns:a="http://schemas.openxmlformats.org/drawingml/2006/main">
              <a:rPr altLang="en-US" lang="lb"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rgbClr val="0070c0"/>
                </a:solidFill>
              </a:rPr>
              <a:t>Jesus ass..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De Jesus ass deen deen nolauschtert an op eis éierlech Gebieder reagéiert.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De Quiz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b" sz="3200">
                <a:solidFill>
                  <a:schemeClr val="tx1">
                    <a:lumMod val="65000"/>
                    <a:lumOff val="35000"/>
                  </a:schemeClr>
                </a:solidFill>
              </a:rPr>
              <a:t>Wat huet de Bartimeus de Jesus gefrot?</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① </a:t>
            </a:r>
            <a:r xmlns:a="http://schemas.openxmlformats.org/drawingml/2006/main">
              <a:rPr altLang="ko-KR" lang="lb" sz="2800">
                <a:solidFill>
                  <a:schemeClr val="tx1">
                    <a:lumMod val="65000"/>
                    <a:lumOff val="35000"/>
                  </a:schemeClr>
                </a:solidFill>
              </a:rPr>
              <a:t>Gëff mir vill Suen.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② </a:t>
            </a:r>
            <a:r xmlns:a="http://schemas.openxmlformats.org/drawingml/2006/main">
              <a:rPr altLang="ko-KR" lang="lb" sz="2800">
                <a:solidFill>
                  <a:schemeClr val="tx1">
                    <a:lumMod val="65000"/>
                    <a:lumOff val="35000"/>
                  </a:schemeClr>
                </a:solidFill>
              </a:rPr>
              <a:t>Ech wëll Äre Jünger sinn.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③ </a:t>
            </a:r>
            <a:r xmlns:a="http://schemas.openxmlformats.org/drawingml/2006/main">
              <a:rPr altLang="ko-KR" lang="lb" sz="2800">
                <a:solidFill>
                  <a:schemeClr val="tx1">
                    <a:lumMod val="65000"/>
                    <a:lumOff val="35000"/>
                  </a:schemeClr>
                </a:solidFill>
              </a:rPr>
              <a:t>Loosst mech op d'Waasser goen.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④ </a:t>
            </a:r>
            <a:r xmlns:a="http://schemas.openxmlformats.org/drawingml/2006/main">
              <a:rPr altLang="ko-KR" lang="lb" sz="2800">
                <a:solidFill>
                  <a:schemeClr val="tx1">
                    <a:lumMod val="65000"/>
                    <a:lumOff val="35000"/>
                  </a:schemeClr>
                </a:solidFill>
              </a:rPr>
              <a:t>Ech wëll erëm gesinn.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rgbClr val="ff0000"/>
                </a:solidFill>
              </a:rPr>
              <a:t>④ </a:t>
            </a:r>
            <a:r xmlns:a="http://schemas.openxmlformats.org/drawingml/2006/main">
              <a:rPr altLang="ko-KR" lang="lb" sz="2800">
                <a:solidFill>
                  <a:srgbClr val="ff0000"/>
                </a:solidFill>
              </a:rPr>
              <a:t>Ech wëll erëm gesinn.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D'Wuert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lb" sz="3600"/>
              <a:t>"Gitt," sot de Jesus, "däi Glawen huet dech geheelt." Direkt krut hien seng Siicht an ass dem Jesus op der Strooss gefollegt.</a:t>
            </a:r>
            <a:endParaRPr xmlns:a="http://schemas.openxmlformats.org/drawingml/2006/main" altLang="ko-KR" lang="en-US" sz="3600"/>
          </a:p>
          <a:p>
            <a:pPr xmlns:a="http://schemas.openxmlformats.org/drawingml/2006/main" lvl="0">
              <a:defRPr/>
            </a:pPr>
            <a:r xmlns:a="http://schemas.openxmlformats.org/drawingml/2006/main">
              <a:rPr altLang="ko-KR" lang="lb"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lb"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b" sz="2800">
                <a:solidFill>
                  <a:schemeClr val="tx1">
                    <a:lumMod val="65000"/>
                    <a:lumOff val="35000"/>
                  </a:schemeClr>
                </a:solidFill>
              </a:rPr>
              <a:t>Mark</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10:</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lb" altLang="ko-KR" b="1">
                <a:solidFill>
                  <a:schemeClr val="tx1">
                    <a:lumMod val="50000"/>
                    <a:lumOff val="50000"/>
                  </a:schemeClr>
                </a:solidFill>
              </a:rPr>
              <a:t>Nr 77 D'Wuert vu 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lb" altLang="ko-KR" sz="4400"/>
              <a:t>De Zacchaeus ass op e Bam geklommen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D'Wuert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lb" sz="3600"/>
              <a:t>Fir de Mënschejong ass komm fir ze sichen an ze retten wat verluer war."</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b" sz="2800">
                <a:solidFill>
                  <a:schemeClr val="tx1">
                    <a:lumMod val="65000"/>
                    <a:lumOff val="35000"/>
                  </a:schemeClr>
                </a:solidFill>
              </a:rPr>
              <a:t>Luke</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19:</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Et war e räiche Mann genannt Zacchaeus. Hie war e Chef Steiersammler, sou datt d'Leit hien haassen.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Enges Daags koum de Jesus an d'Duerf, wou de Zacchaeus gelieft huet. Vill Leit ware voll fir de Jesus ze gesinn.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Soubal säi Papp säi Jong vu wäitem gesinn huet, ass hie bei him gelaf an huet hien ëmgedeckt an huet hie mat Freed ugeholl.</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De Zacchaeus ass op e Bam geklommen fir de Jesus ze gesinn. De Jesus huet him gekuckt a gesot. "Zacchaeus, komm direkt erof. Ech muss haut bei Iech doheem bleiwen."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"Zacchaeus huet dem Jesus decidéiert. "Ech ginn d'Halschent vu menge Besëtzer un déi Aarm.</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lb" altLang="ko-KR" sz="3000">
                <a:solidFill>
                  <a:schemeClr val="tx1">
                    <a:lumMod val="65000"/>
                    <a:lumOff val="35000"/>
                  </a:schemeClr>
                </a:solidFill>
              </a:rPr>
              <a:t>De Jesus sot: "Haut ass d'Erléisung an dëst Haus komm. Ech sinn komm fir ze sichen an ze retten wat verluer war."</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Lektioun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lb" sz="3200">
                <a:solidFill>
                  <a:schemeClr val="tx1">
                    <a:lumMod val="65000"/>
                    <a:lumOff val="35000"/>
                  </a:schemeClr>
                </a:solidFill>
              </a:rPr>
              <a:t>Wéi de Zacchaeus de Jesus begéint huet, huet hien zouginn datt hien seng beléiftste Besëtz un déi Aarm géif ginn.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Wat ass fir Iech dat wichtegst?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Wat hutt Dir opginn nodeems Dir de Jesus begéint hutt?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Mir mussen drun erënneren datt déi wäertvollst Saach fir eis de Jesus ass.</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lb" sz="3200">
                <a:solidFill>
                  <a:srgbClr val="ff0000"/>
                </a:solidFill>
              </a:rPr>
              <a:t>Wien ass de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rgbClr val="0070c0"/>
                </a:solidFill>
              </a:rPr>
              <a:t>Jesus ass..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De Jesus ass de Retter deen an dëst Land komm ass fir jiddereen ouni Ënnerscheed ze retten.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Haut</a:t>
            </a:r>
            <a:r xmlns:a="http://schemas.openxmlformats.org/drawingml/2006/main">
              <a:rPr altLang="en-US" lang="lb" sz="4000">
                <a:solidFill>
                  <a:srgbClr val="ff0000"/>
                </a:solidFill>
              </a:rPr>
              <a:t> </a:t>
            </a:r>
            <a:r xmlns:a="http://schemas.openxmlformats.org/drawingml/2006/main">
              <a:rPr altLang="ko-KR" lang="lb" sz="4000">
                <a:solidFill>
                  <a:srgbClr val="ff0000"/>
                </a:solidFill>
              </a:rPr>
              <a:t>Quiz</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b" sz="3200">
                <a:solidFill>
                  <a:schemeClr val="tx1">
                    <a:lumMod val="65000"/>
                    <a:lumOff val="35000"/>
                  </a:schemeClr>
                </a:solidFill>
              </a:rPr>
              <a:t>Firwat haten d'Leit den Zacchaeus?</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① </a:t>
            </a:r>
            <a:r xmlns:a="http://schemas.openxmlformats.org/drawingml/2006/main">
              <a:rPr altLang="ko-KR" lang="lb" sz="2800">
                <a:solidFill>
                  <a:schemeClr val="tx1">
                    <a:lumMod val="65000"/>
                    <a:lumOff val="35000"/>
                  </a:schemeClr>
                </a:solidFill>
              </a:rPr>
              <a:t>Well</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hien</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gouf</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a</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Chef</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Steier</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Sammler.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② </a:t>
            </a:r>
            <a:r xmlns:a="http://schemas.openxmlformats.org/drawingml/2006/main">
              <a:rPr altLang="ko-KR" lang="lb" sz="2800">
                <a:solidFill>
                  <a:schemeClr val="tx1">
                    <a:lumMod val="65000"/>
                    <a:lumOff val="35000"/>
                  </a:schemeClr>
                </a:solidFill>
              </a:rPr>
              <a:t>Well hien u Jesus gutt gegleeft huet.</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③ </a:t>
            </a:r>
            <a:r xmlns:a="http://schemas.openxmlformats.org/drawingml/2006/main">
              <a:rPr altLang="ko-KR" lang="lb" sz="2800">
                <a:solidFill>
                  <a:schemeClr val="tx1">
                    <a:lumMod val="65000"/>
                    <a:lumOff val="35000"/>
                  </a:schemeClr>
                </a:solidFill>
              </a:rPr>
              <a:t>Well hie vill gebiet huet.</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④ </a:t>
            </a:r>
            <a:r xmlns:a="http://schemas.openxmlformats.org/drawingml/2006/main">
              <a:rPr altLang="ko-KR" lang="lb" sz="2800">
                <a:solidFill>
                  <a:schemeClr val="tx1">
                    <a:lumMod val="65000"/>
                    <a:lumOff val="35000"/>
                  </a:schemeClr>
                </a:solidFill>
              </a:rPr>
              <a:t>Well hien war schéin.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rgbClr val="ff0000"/>
                </a:solidFill>
              </a:rPr>
              <a:t>① </a:t>
            </a:r>
            <a:r xmlns:a="http://schemas.openxmlformats.org/drawingml/2006/main">
              <a:rPr altLang="ko-KR" lang="lb" sz="2800">
                <a:solidFill>
                  <a:srgbClr val="ff0000"/>
                </a:solidFill>
              </a:rPr>
              <a:t>Well hien e Chef Steiersammler war.</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D'Wuert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lb" sz="3600"/>
              <a:t>Fir de Mënschejong ass komm fir ze sichen an ze retten wat verluer war."</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b" sz="2800">
                <a:solidFill>
                  <a:schemeClr val="tx1">
                    <a:lumMod val="65000"/>
                    <a:lumOff val="35000"/>
                  </a:schemeClr>
                </a:solidFill>
              </a:rPr>
              <a:t>Luke</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19:</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lb">
                <a:solidFill>
                  <a:schemeClr val="tx1">
                    <a:lumMod val="50000"/>
                    <a:lumOff val="50000"/>
                  </a:schemeClr>
                </a:solidFill>
              </a:rPr>
              <a:t>Nr 78 D'Wuert vu Gott</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lb" sz="4400"/>
              <a:t>En Haus um Fiels gebaut</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D'Wuert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lb" sz="3600"/>
              <a:t>"Duerfir jiddereen, deen dës Wierder vu mir héiert an se an d'Praxis ëmsetzt, ass wéi e weise Mann, deen säin Haus um Fiels gebaut huet.</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b" sz="2800">
                <a:solidFill>
                  <a:schemeClr val="tx1">
                    <a:lumMod val="65000"/>
                    <a:lumOff val="35000"/>
                  </a:schemeClr>
                </a:solidFill>
              </a:rPr>
              <a:t>Matthew</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7:</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lb" sz="3200">
                <a:solidFill>
                  <a:schemeClr val="tx1">
                    <a:lumMod val="65000"/>
                    <a:lumOff val="35000"/>
                  </a:schemeClr>
                </a:solidFill>
              </a:rPr>
              <a:t>De Jesus huet d'Geschicht vun zwee Männer erzielt, déi en Haus gebaut hunn.</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De Jesus sot: "Gott, Äre Papp waart ëmmer op dech."</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lb" sz="3200">
                <a:solidFill>
                  <a:schemeClr val="tx1">
                    <a:lumMod val="65000"/>
                    <a:lumOff val="35000"/>
                  </a:schemeClr>
                </a:solidFill>
              </a:rPr>
              <a:t>Ee vun hinnen huet decidéiert säin Haus um Sand ze bauen, en aneren um Fiels.</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lb" sz="3200">
                <a:solidFill>
                  <a:schemeClr val="tx1">
                    <a:lumMod val="65000"/>
                    <a:lumOff val="35000"/>
                  </a:schemeClr>
                </a:solidFill>
              </a:rPr>
              <a:t>Déi zwee hu schwéier geschafft fir en Haus ze bauen. Béid Haiser hu baussen staark ausgesinn ouni groussen Ënnerscheed.</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Wéi de staarke Reen eng Iwwerschwemmung verursaacht huet, gouf d'Haus, dat um Sand gebaut gouf, ewechgewäsch. Awer d'Haus, dat um Fiels gebaut gouf, stoung fest.</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De Jesus sot: "Jiddereen, dee meng Wierder héiert an se ëmsetzt, ass wéi e weise Mann, deen säin Haus um Fiels gebaut huet."</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Lektioun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lb" sz="3600">
                <a:solidFill>
                  <a:schemeClr val="tx1">
                    <a:lumMod val="65000"/>
                    <a:lumOff val="35000"/>
                  </a:schemeClr>
                </a:solidFill>
              </a:rPr>
              <a:t>De Jesus sot: "Jiddereen, dee meng Wierder héiert an se ëmsetzt, ass wéi e weise Mann, deen säin Haus um Fiels gebaut huet."</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b" sz="3600">
                <a:solidFill>
                  <a:schemeClr val="tx1">
                    <a:lumMod val="65000"/>
                    <a:lumOff val="35000"/>
                  </a:schemeClr>
                </a:solidFill>
              </a:rPr>
              <a:t>Gitt Dir all Wuert vu Gott an der Praxis?</a:t>
            </a:r>
            <a:r xmlns:a="http://schemas.openxmlformats.org/drawingml/2006/main">
              <a:rPr altLang="en-US" lang="lb" sz="3600">
                <a:solidFill>
                  <a:schemeClr val="tx1">
                    <a:lumMod val="65000"/>
                    <a:lumOff val="35000"/>
                  </a:schemeClr>
                </a:solidFill>
              </a:rPr>
              <a:t> </a:t>
            </a:r>
            <a:r xmlns:a="http://schemas.openxmlformats.org/drawingml/2006/main">
              <a:rPr altLang="ko-KR" lang="lb" sz="3600">
                <a:solidFill>
                  <a:schemeClr val="tx1">
                    <a:lumMod val="65000"/>
                    <a:lumOff val="35000"/>
                  </a:schemeClr>
                </a:solidFill>
              </a:rPr>
              <a:t>Loosst eis weis Männer sinn, déi dem Wuert vu Gott befollegen.</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lb" sz="3200"/>
              <a:t>Wien ass de Jesus?</a:t>
            </a:r>
            <a:r xmlns:a="http://schemas.openxmlformats.org/drawingml/2006/main">
              <a:rPr altLang="en-US" lang="lb"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rgbClr val="0070c0"/>
                </a:solidFill>
              </a:rPr>
              <a:t>Jesus</a:t>
            </a:r>
            <a:r xmlns:a="http://schemas.openxmlformats.org/drawingml/2006/main">
              <a:rPr altLang="en-US" lang="lb" sz="3600">
                <a:solidFill>
                  <a:srgbClr val="0070c0"/>
                </a:solidFill>
              </a:rPr>
              <a:t> </a:t>
            </a:r>
            <a:r xmlns:a="http://schemas.openxmlformats.org/drawingml/2006/main">
              <a:rPr altLang="ko-KR" lang="lb" sz="3600">
                <a:solidFill>
                  <a:srgbClr val="0070c0"/>
                </a:solidFill>
              </a:rPr>
              <a:t>ass..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De Jesus ass deen, dee Freed un déi, déi dem Wuert befollegen.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De Quiz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b" sz="3200">
                <a:solidFill>
                  <a:schemeClr val="tx1">
                    <a:lumMod val="65000"/>
                    <a:lumOff val="35000"/>
                  </a:schemeClr>
                </a:solidFill>
              </a:rPr>
              <a:t>Wéini ass dat Haus um Sand zesummegefall?</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① </a:t>
            </a:r>
            <a:r xmlns:a="http://schemas.openxmlformats.org/drawingml/2006/main">
              <a:rPr altLang="ko-KR" lang="lb" sz="2800">
                <a:solidFill>
                  <a:schemeClr val="tx1">
                    <a:lumMod val="65000"/>
                    <a:lumOff val="35000"/>
                  </a:schemeClr>
                </a:solidFill>
              </a:rPr>
              <a:t>Soubal d'Haus gebaut gouf,</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② </a:t>
            </a:r>
            <a:r xmlns:a="http://schemas.openxmlformats.org/drawingml/2006/main">
              <a:rPr altLang="ko-KR" lang="lb" sz="2800">
                <a:solidFill>
                  <a:schemeClr val="tx1">
                    <a:lumMod val="65000"/>
                    <a:lumOff val="35000"/>
                  </a:schemeClr>
                </a:solidFill>
              </a:rPr>
              <a:t>Wann d'Sonn schéngt,</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③ </a:t>
            </a:r>
            <a:r xmlns:a="http://schemas.openxmlformats.org/drawingml/2006/main">
              <a:rPr altLang="ko-KR" lang="lb" sz="2800">
                <a:solidFill>
                  <a:schemeClr val="tx1">
                    <a:lumMod val="65000"/>
                    <a:lumOff val="35000"/>
                  </a:schemeClr>
                </a:solidFill>
              </a:rPr>
              <a:t>Wéi vill Leit an d'Haus koumen,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④ </a:t>
            </a:r>
            <a:r xmlns:a="http://schemas.openxmlformats.org/drawingml/2006/main">
              <a:rPr altLang="ko-KR" lang="lb" sz="2800">
                <a:solidFill>
                  <a:schemeClr val="tx1">
                    <a:lumMod val="65000"/>
                    <a:lumOff val="35000"/>
                  </a:schemeClr>
                </a:solidFill>
              </a:rPr>
              <a:t>Wann et vill gereent an iwwerschwemmt ass,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rgbClr val="ff0000"/>
                </a:solidFill>
              </a:rPr>
              <a:t>④ </a:t>
            </a:r>
            <a:r xmlns:a="http://schemas.openxmlformats.org/drawingml/2006/main">
              <a:rPr altLang="ko-KR" lang="lb" sz="2800">
                <a:solidFill>
                  <a:srgbClr val="ff0000"/>
                </a:solidFill>
              </a:rPr>
              <a:t>Wann et vill gereent an iwwerschwemmt ass,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D'Wuert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lb" sz="3600"/>
              <a:t>"Duerfir jiddereen, deen dës Wierder vu mir héiert an se an d'Praxis ëmsetzt, ass wéi e weise Mann, deen säin Haus um Fiels gebaut huet.</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b" sz="2800">
                <a:solidFill>
                  <a:schemeClr val="tx1">
                    <a:lumMod val="65000"/>
                    <a:lumOff val="35000"/>
                  </a:schemeClr>
                </a:solidFill>
              </a:rPr>
              <a:t>Matthew</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7:</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lb" altLang="ko-KR" b="1">
                <a:solidFill>
                  <a:schemeClr val="tx1">
                    <a:lumMod val="50000"/>
                    <a:lumOff val="50000"/>
                  </a:schemeClr>
                </a:solidFill>
              </a:rPr>
              <a:t>Nr 79 D'Wuert vu 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lb" altLang="ko-KR" sz="4400"/>
              <a:t>Fënnef Wise Virgins</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D'Wuert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lb" sz="3600"/>
              <a:t>"Duerfir bleift oppassen, well Dir den Dag oder d'Stonn net kennt."</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b" sz="2800">
                <a:solidFill>
                  <a:schemeClr val="tx1">
                    <a:lumMod val="65000"/>
                    <a:lumOff val="35000"/>
                  </a:schemeClr>
                </a:solidFill>
              </a:rPr>
              <a:t>Matthew</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25:</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Lektioun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lb" sz="3200">
                <a:solidFill>
                  <a:schemeClr val="tx1">
                    <a:lumMod val="65000"/>
                    <a:lumOff val="35000"/>
                  </a:schemeClr>
                </a:solidFill>
              </a:rPr>
              <a:t>Mir sënnegen vill an eisem Liewen.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Also fille mir eis schëlleg fir géint Gott ze sënnegen.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Awer Gott huet eis ëmmer fir eis Sënnen verzeien.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Well de Jesus huet schonn all eis Sënnen iwwerholl.</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Dir musst dat gleewen a mat Dankbarkeet a Freed bei Gott goen.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Et waren zéng Jongfraen, déi sech op d'Hochzäit virbereet hunn. Déi fënnef weise Meedercher hunn Luuchte mat genuch Ueleg virbereet, déi aner fënnef awer net.</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lb" altLang="ko-KR" sz="3200">
                <a:solidFill>
                  <a:schemeClr val="tx1">
                    <a:lumMod val="65000"/>
                    <a:lumOff val="35000"/>
                  </a:schemeClr>
                </a:solidFill>
              </a:rPr>
              <a:t>An der Nuecht, wéi de Bräitchemann spéit war, sinn déi zéng Jongfraen ageschlof.</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"De Brudder ass hei!" D'Jongfraen hu sech séier opgestan. An d'Luuchte vun de fënnef Jongfraen, déi net genuch Ueleg virbereet hunn, sinn ausgaang.</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"Gëff eis e bëssen Ueleg." "Wa mir Iech eisen Ueleg ginn, kënne mir och ouni Ueleg lafen. Gitt e bëssen Ueleg."</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Awer während déi fënnef domme Meedercher Ueleg kaaft hunn, ass d'Dier vum Fest zougemaach. Schlussendlech dierfen déi fënnef domme Meedercher net op d'Party deelhuelen.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Lektioun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lb" sz="3600">
                <a:solidFill>
                  <a:schemeClr val="tx1">
                    <a:lumMod val="65000"/>
                    <a:lumOff val="35000"/>
                  </a:schemeClr>
                </a:solidFill>
              </a:rPr>
              <a:t>Dëst ass eng Geschicht déi de Jesus eis seet wéi mir op den Dag waarden wann hien zréck kënnt.</a:t>
            </a:r>
            <a:r xmlns:a="http://schemas.openxmlformats.org/drawingml/2006/main">
              <a:rPr altLang="en-US" lang="lb" sz="3600">
                <a:solidFill>
                  <a:schemeClr val="tx1">
                    <a:lumMod val="65000"/>
                    <a:lumOff val="35000"/>
                  </a:schemeClr>
                </a:solidFill>
              </a:rPr>
              <a:t> </a:t>
            </a:r>
            <a:r xmlns:a="http://schemas.openxmlformats.org/drawingml/2006/main">
              <a:rPr altLang="ko-KR" lang="lb" sz="3600">
                <a:solidFill>
                  <a:schemeClr val="tx1">
                    <a:lumMod val="65000"/>
                    <a:lumOff val="35000"/>
                  </a:schemeClr>
                </a:solidFill>
              </a:rPr>
              <a:t>Keen weess</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b" sz="3600">
                <a:solidFill>
                  <a:schemeClr val="tx1">
                    <a:lumMod val="65000"/>
                    <a:lumOff val="35000"/>
                  </a:schemeClr>
                </a:solidFill>
              </a:rPr>
              <a:t>wann de Jesus erëm kënnt.</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lb" sz="3600">
                <a:solidFill>
                  <a:schemeClr val="tx1">
                    <a:lumMod val="65000"/>
                    <a:lumOff val="35000"/>
                  </a:schemeClr>
                </a:solidFill>
              </a:rPr>
              <a:t>Awer wéi déi fënnef weis Jongfraen, musse mir ëmmer erwächen a mat engem preparéierten Häerz op de Jesus waarden.</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lb" sz="3200"/>
              <a:t>Wien ass de Jesus?</a:t>
            </a:r>
            <a:r xmlns:a="http://schemas.openxmlformats.org/drawingml/2006/main">
              <a:rPr altLang="en-US" lang="lb"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De Jesus huet versprach, erëm an dëst Land ze kommen, wa kee weess.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De Quiz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lb" sz="3200">
                <a:solidFill>
                  <a:schemeClr val="tx1">
                    <a:lumMod val="65000"/>
                    <a:lumOff val="35000"/>
                  </a:schemeClr>
                </a:solidFill>
              </a:rPr>
              <a:t>Wat hunn déi dommen fënnef Jongfraen net virbereet?</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① </a:t>
            </a:r>
            <a:r xmlns:a="http://schemas.openxmlformats.org/drawingml/2006/main">
              <a:rPr altLang="ko-KR" lang="lb" sz="2800">
                <a:solidFill>
                  <a:schemeClr val="tx1">
                    <a:lumMod val="65000"/>
                    <a:lumOff val="35000"/>
                  </a:schemeClr>
                </a:solidFill>
              </a:rPr>
              <a:t>Ueleg</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② </a:t>
            </a:r>
            <a:r xmlns:a="http://schemas.openxmlformats.org/drawingml/2006/main">
              <a:rPr altLang="ko-KR" lang="lb" sz="2800">
                <a:solidFill>
                  <a:schemeClr val="tx1">
                    <a:lumMod val="65000"/>
                    <a:lumOff val="35000"/>
                  </a:schemeClr>
                </a:solidFill>
              </a:rPr>
              <a:t>Waasser</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③ </a:t>
            </a:r>
            <a:r xmlns:a="http://schemas.openxmlformats.org/drawingml/2006/main">
              <a:rPr altLang="ko-KR" lang="lb" sz="2800">
                <a:solidFill>
                  <a:schemeClr val="tx1">
                    <a:lumMod val="65000"/>
                    <a:lumOff val="35000"/>
                  </a:schemeClr>
                </a:solidFill>
              </a:rPr>
              <a:t>Kleeder</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④ </a:t>
            </a:r>
            <a:r xmlns:a="http://schemas.openxmlformats.org/drawingml/2006/main">
              <a:rPr altLang="ko-KR" lang="lb" sz="2800">
                <a:solidFill>
                  <a:schemeClr val="tx1">
                    <a:lumMod val="65000"/>
                    <a:lumOff val="35000"/>
                  </a:schemeClr>
                </a:solidFill>
              </a:rPr>
              <a:t>Geschenk</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rgbClr val="ff0000"/>
                </a:solidFill>
              </a:rPr>
              <a:t>① </a:t>
            </a:r>
            <a:r xmlns:a="http://schemas.openxmlformats.org/drawingml/2006/main">
              <a:rPr altLang="ko-KR" lang="lb" sz="2800">
                <a:solidFill>
                  <a:srgbClr val="ff0000"/>
                </a:solidFill>
              </a:rPr>
              <a:t>Ueleg</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D'Wuert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lb" sz="3600"/>
              <a:t>"Duerfir bleift oppassen, well Dir den Dag oder d'Stonn net kennt."</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b" sz="2800">
                <a:solidFill>
                  <a:schemeClr val="tx1">
                    <a:lumMod val="65000"/>
                    <a:lumOff val="35000"/>
                  </a:schemeClr>
                </a:solidFill>
              </a:rPr>
              <a:t>Matthew</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25:</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lb" altLang="ko-KR" b="1">
                <a:solidFill>
                  <a:schemeClr val="tx1">
                    <a:lumMod val="50000"/>
                    <a:lumOff val="50000"/>
                  </a:schemeClr>
                </a:solidFill>
              </a:rPr>
              <a:t>Nr 80 D'Wuert vu Gott</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lb" altLang="ko-KR" sz="4400"/>
              <a:t>D'Parabel vun den Talenter</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lb" sz="3200"/>
              <a:t>Wien ass de Jesus?</a:t>
            </a:r>
            <a:r xmlns:a="http://schemas.openxmlformats.org/drawingml/2006/main">
              <a:rPr altLang="en-US" lang="lb"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rgbClr val="0070c0"/>
                </a:solidFill>
              </a:rPr>
              <a:t>Jesus</a:t>
            </a:r>
            <a:r xmlns:a="http://schemas.openxmlformats.org/drawingml/2006/main">
              <a:rPr altLang="en-US" lang="lb" sz="3600">
                <a:solidFill>
                  <a:srgbClr val="0070c0"/>
                </a:solidFill>
              </a:rPr>
              <a:t> </a:t>
            </a:r>
            <a:r xmlns:a="http://schemas.openxmlformats.org/drawingml/2006/main">
              <a:rPr altLang="ko-KR" lang="lb" sz="3600">
                <a:solidFill>
                  <a:srgbClr val="0070c0"/>
                </a:solidFill>
              </a:rPr>
              <a:t>ass..</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De Jesus ass deen deen ëmmer gär huet a waart op eis.</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t>D'Wuert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lb" sz="3600"/>
              <a:t>"Säi Meeschter huet geäntwert: "Gutt geschafft, gudden a treie Knecht! Dir sidd mat e puer Saachen trei gewiescht; Ech wäert dech fir vill Saache verantwortlech stellen. Kommt an deelt Äre Meeschter säi Gléck!"</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b" sz="2800">
                <a:solidFill>
                  <a:schemeClr val="tx1">
                    <a:lumMod val="65000"/>
                    <a:lumOff val="35000"/>
                  </a:schemeClr>
                </a:solidFill>
              </a:rPr>
              <a:t>Matthew</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Eng Persoun huet seng Dénger Suen uvertraut op sengem Wee an d'Ausland. Hien huet den éischte Knecht fënnef Talenter ginn, zwee dem zweeten an een dem drëtten.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lb" sz="2800">
                <a:solidFill>
                  <a:schemeClr val="tx1">
                    <a:lumMod val="65000"/>
                    <a:lumOff val="35000"/>
                  </a:schemeClr>
                </a:solidFill>
              </a:rPr>
              <a:t>Den Dénger, dee 5 Talenter an zwee Talenter krut, ass op eemol gaangen an huet hir Suen op d'Aarbecht gesat an huet duebel gewonnen. Wéi och ëmmer, e Mann deen 1 Talent krut ass erausgaang an e Lach an de Buedem gegruewen an dem Här seng Sue verstoppt.</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Wéi de Meeschter zréckkoum an d'Rechnungen mat hinnen ofgeschloss huet, krut den éischte Knecht fënnef Talenter méi, an deen zweeten zwee méi.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Awer den Dénger, deen een Talent kritt huet, huet näischt gewonnen. "Meeschter, Dir hutt mir nëmmen een Talent ginn. Wéi kann ech dann méi Sue verdéngen?"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lb" altLang="ko-KR" sz="2800">
                <a:solidFill>
                  <a:schemeClr val="tx1">
                    <a:lumMod val="65000"/>
                    <a:lumOff val="35000"/>
                  </a:schemeClr>
                </a:solidFill>
              </a:rPr>
              <a:t>Säi Meeschter war rosen. „Dir hätt meng Sue bei de Banquier op Depot gesat, ech hätt se mat Zënsen zréck kritt. Du wäertlosen Dénger, raus aus mengem Haus!"</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Lektioun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lb" sz="3200">
                <a:solidFill>
                  <a:schemeClr val="tx1">
                    <a:lumMod val="65000"/>
                    <a:lumOff val="35000"/>
                  </a:schemeClr>
                </a:solidFill>
              </a:rPr>
              <a:t>De Jesus warnt eis net faul ze sinn duerch d'Parabel vun den Talenter.</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Et gëtt eppes méi wichteg wéi wéi vill mir kritt hunn.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Déi méi wichteg Saach ass e Liewen fir d'Herrlechkeet vu Gott ze liewen andeems Dir trei benotzt wat Dir hutt.</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Mir sollten all esou Liewen liewen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lb" sz="3200">
                <a:solidFill>
                  <a:schemeClr val="tx1">
                    <a:lumMod val="65000"/>
                    <a:lumOff val="35000"/>
                  </a:schemeClr>
                </a:solidFill>
              </a:rPr>
              <a:t>vum Jesus gelueft ze ginn.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lb" sz="3200"/>
              <a:t>Wien ass de Jesus?</a:t>
            </a:r>
            <a:r xmlns:a="http://schemas.openxmlformats.org/drawingml/2006/main">
              <a:rPr altLang="en-US" lang="lb"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rgbClr val="0070c0"/>
                </a:solidFill>
              </a:rPr>
              <a:t>Jesus ass..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lb" sz="3600">
                <a:solidFill>
                  <a:schemeClr val="tx1">
                    <a:lumMod val="65000"/>
                    <a:lumOff val="35000"/>
                  </a:schemeClr>
                </a:solidFill>
              </a:rPr>
              <a:t>De Jesus ass eise Meeschter, deen eist Liewen evaluéiert an eis deementspriechend belount.</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solidFill>
                  <a:srgbClr val="ff0000"/>
                </a:solidFill>
              </a:rPr>
              <a:t>De Quiz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lb" sz="3200">
                <a:solidFill>
                  <a:schemeClr val="tx1">
                    <a:lumMod val="65000"/>
                    <a:lumOff val="35000"/>
                  </a:schemeClr>
                </a:solidFill>
              </a:rPr>
              <a:t>Wat huet de Meeschter den Dénger uvertraut wärend hien wäit ewech reest?</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① </a:t>
            </a:r>
            <a:r xmlns:a="http://schemas.openxmlformats.org/drawingml/2006/main">
              <a:rPr altLang="ko-KR" lang="lb" sz="2800">
                <a:solidFill>
                  <a:schemeClr val="tx1">
                    <a:lumMod val="65000"/>
                    <a:lumOff val="35000"/>
                  </a:schemeClr>
                </a:solidFill>
              </a:rPr>
              <a:t>Haus</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② </a:t>
            </a:r>
            <a:r xmlns:a="http://schemas.openxmlformats.org/drawingml/2006/main">
              <a:rPr altLang="ko-KR" lang="lb" sz="2800">
                <a:solidFill>
                  <a:schemeClr val="tx1">
                    <a:lumMod val="65000"/>
                    <a:lumOff val="35000"/>
                  </a:schemeClr>
                </a:solidFill>
              </a:rPr>
              <a:t>Feld</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③ </a:t>
            </a:r>
            <a:r xmlns:a="http://schemas.openxmlformats.org/drawingml/2006/main">
              <a:rPr altLang="ko-KR" lang="lb" sz="2800">
                <a:solidFill>
                  <a:schemeClr val="tx1">
                    <a:lumMod val="65000"/>
                    <a:lumOff val="35000"/>
                  </a:schemeClr>
                </a:solidFill>
              </a:rPr>
              <a:t>Buttek</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chemeClr val="tx1">
                    <a:lumMod val="65000"/>
                    <a:lumOff val="35000"/>
                  </a:schemeClr>
                </a:solidFill>
              </a:rPr>
              <a:t>④ </a:t>
            </a:r>
            <a:r xmlns:a="http://schemas.openxmlformats.org/drawingml/2006/main">
              <a:rPr altLang="ko-KR" lang="lb" sz="2800">
                <a:solidFill>
                  <a:schemeClr val="tx1">
                    <a:lumMod val="65000"/>
                    <a:lumOff val="35000"/>
                  </a:schemeClr>
                </a:solidFill>
              </a:rPr>
              <a:t>Talent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lb" sz="2800">
                <a:solidFill>
                  <a:srgbClr val="ff0000"/>
                </a:solidFill>
              </a:rPr>
              <a:t>④ </a:t>
            </a:r>
            <a:r xmlns:a="http://schemas.openxmlformats.org/drawingml/2006/main">
              <a:rPr altLang="ko-KR" lang="lb" sz="2800">
                <a:solidFill>
                  <a:srgbClr val="ff0000"/>
                </a:solidFill>
              </a:rPr>
              <a:t>Talent</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lb" sz="4000"/>
              <a:t>D'Wuert vun haut</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lb" sz="3600"/>
              <a:t>"Säi Meeschter huet geäntwert: "Gutt geschafft, gudden a treie Knecht! Dir sidd mat e puer Saachen trei gewiescht; Ech wäert dech fir vill Saache verantwortlech stellen. Kommt an deelt Äre Meeschter säi Gléck!"</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lb" sz="2800">
                <a:solidFill>
                  <a:schemeClr val="tx1">
                    <a:lumMod val="65000"/>
                    <a:lumOff val="35000"/>
                  </a:schemeClr>
                </a:solidFill>
              </a:rPr>
              <a:t>Matthew</a:t>
            </a:r>
            <a:r xmlns:a="http://schemas.openxmlformats.org/drawingml/2006/main">
              <a:rPr altLang="en-US" lang="lb" sz="2800">
                <a:solidFill>
                  <a:schemeClr val="tx1">
                    <a:lumMod val="65000"/>
                    <a:lumOff val="35000"/>
                  </a:schemeClr>
                </a:solidFill>
              </a:rPr>
              <a:t> </a:t>
            </a:r>
            <a:r xmlns:a="http://schemas.openxmlformats.org/drawingml/2006/main">
              <a:rPr altLang="ko-KR" lang="lb"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